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FDDC9EF-0FA9-4FE8-897B-75465B8B8B4A}">
  <a:tblStyle styleId="{CFDDC9EF-0FA9-4FE8-897B-75465B8B8B4A}"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FF6E7"/>
          </a:solidFill>
        </a:fill>
      </a:tcStyle>
    </a:wholeTbl>
    <a:band1H>
      <a:tcTxStyle/>
      <a:tcStyle>
        <a:fill>
          <a:solidFill>
            <a:srgbClr val="DDECCC"/>
          </a:solidFill>
        </a:fill>
      </a:tcStyle>
    </a:band1H>
    <a:band2H>
      <a:tcTxStyle/>
    </a:band2H>
    <a:band1V>
      <a:tcTxStyle/>
      <a:tcStyle>
        <a:fill>
          <a:solidFill>
            <a:srgbClr val="DDECCC"/>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00" name="Shape 2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06" name="Shape 2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12" name="Shape 2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18" name="Shape 2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24" name="Shape 2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30" name="Shape 2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36" name="Shape 2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43" name="Shape 2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49" name="Shape 2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55" name="Shape 2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64" name="Shape 1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70" name="Shape 1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76" name="Shape 1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82" name="Shape 1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88" name="Shape 1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94" name="Shape 1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7" name="Shape 17"/>
        <p:cNvGrpSpPr/>
        <p:nvPr/>
      </p:nvGrpSpPr>
      <p:grpSpPr>
        <a:xfrm>
          <a:off x="0" y="0"/>
          <a:ext cx="0" cy="0"/>
          <a:chOff x="0" y="0"/>
          <a:chExt cx="0" cy="0"/>
        </a:xfrm>
      </p:grpSpPr>
      <p:sp>
        <p:nvSpPr>
          <p:cNvPr id="18" name="Shape 18"/>
          <p:cNvSpPr txBox="1"/>
          <p:nvPr>
            <p:ph type="ctrTitle"/>
          </p:nvPr>
        </p:nvSpPr>
        <p:spPr>
          <a:xfrm>
            <a:off x="1154955" y="1447800"/>
            <a:ext cx="8825658" cy="3329581"/>
          </a:xfrm>
          <a:prstGeom prst="rect">
            <a:avLst/>
          </a:prstGeom>
          <a:noFill/>
          <a:ln>
            <a:noFill/>
          </a:ln>
        </p:spPr>
        <p:txBody>
          <a:bodyPr anchorCtr="0" anchor="b" bIns="91425" lIns="91425" rIns="91425" wrap="square" tIns="91425"/>
          <a:lstStyle>
            <a:lvl1pPr indent="0" lvl="0" marL="0" marR="0" rtl="0" algn="l">
              <a:spcBef>
                <a:spcPts val="0"/>
              </a:spcBef>
              <a:buClr>
                <a:schemeClr val="lt2"/>
              </a:buClr>
              <a:buSzPct val="100000"/>
              <a:buFont typeface="Century Gothic"/>
              <a:buNone/>
              <a:defRPr b="0" i="0" sz="72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19" name="Shape 19"/>
          <p:cNvSpPr txBox="1"/>
          <p:nvPr>
            <p:ph idx="1" type="subTitle"/>
          </p:nvPr>
        </p:nvSpPr>
        <p:spPr>
          <a:xfrm>
            <a:off x="1154955" y="4777380"/>
            <a:ext cx="8825658" cy="861420"/>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ADC5B8"/>
              </a:buClr>
              <a:buSzPct val="80000"/>
              <a:buFont typeface="Noto Sans Symbols"/>
              <a:buNone/>
              <a:defRPr b="0" i="0" sz="2000" u="none" cap="none" strike="noStrike">
                <a:solidFill>
                  <a:srgbClr val="ADC5B8"/>
                </a:solidFill>
                <a:latin typeface="Century Gothic"/>
                <a:ea typeface="Century Gothic"/>
                <a:cs typeface="Century Gothic"/>
                <a:sym typeface="Century Gothic"/>
              </a:defRPr>
            </a:lvl1pPr>
            <a:lvl2pPr indent="0" lvl="1" marL="457200" marR="0" rtl="0" algn="ctr">
              <a:spcBef>
                <a:spcPts val="1000"/>
              </a:spcBef>
              <a:spcAft>
                <a:spcPts val="0"/>
              </a:spcAft>
              <a:buClr>
                <a:srgbClr val="ADC5B8"/>
              </a:buClr>
              <a:buSzPct val="79999"/>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ctr">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ctr">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ctr">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ctr">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ctr">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ctr">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ctr">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20" name="Shape 20"/>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21" name="Shape 21"/>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22" name="Shape 22"/>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noramic Picture with Caption">
    <p:spTree>
      <p:nvGrpSpPr>
        <p:cNvPr id="74" name="Shape 74"/>
        <p:cNvGrpSpPr/>
        <p:nvPr/>
      </p:nvGrpSpPr>
      <p:grpSpPr>
        <a:xfrm>
          <a:off x="0" y="0"/>
          <a:ext cx="0" cy="0"/>
          <a:chOff x="0" y="0"/>
          <a:chExt cx="0" cy="0"/>
        </a:xfrm>
      </p:grpSpPr>
      <p:sp>
        <p:nvSpPr>
          <p:cNvPr id="75" name="Shape 75"/>
          <p:cNvSpPr txBox="1"/>
          <p:nvPr>
            <p:ph type="title"/>
          </p:nvPr>
        </p:nvSpPr>
        <p:spPr>
          <a:xfrm>
            <a:off x="1154956" y="4800587"/>
            <a:ext cx="8825657" cy="566738"/>
          </a:xfrm>
          <a:prstGeom prst="rect">
            <a:avLst/>
          </a:prstGeom>
          <a:noFill/>
          <a:ln>
            <a:noFill/>
          </a:ln>
        </p:spPr>
        <p:txBody>
          <a:bodyPr anchorCtr="0" anchor="b" bIns="91425" lIns="91425" rIns="91425" wrap="square" tIns="91425"/>
          <a:lstStyle>
            <a:lvl1pPr indent="0" lvl="0" marL="0" marR="0" rtl="0" algn="l">
              <a:spcBef>
                <a:spcPts val="0"/>
              </a:spcBef>
              <a:buClr>
                <a:schemeClr val="lt2"/>
              </a:buClr>
              <a:buSzPct val="100000"/>
              <a:buFont typeface="Century Gothic"/>
              <a:buNone/>
              <a:defRPr b="0" i="0" sz="24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76" name="Shape 76"/>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rIns="91425" wrap="square" tIns="91425"/>
          <a:lstStyle>
            <a:lvl1pPr indent="0" lvl="0" marL="0" marR="0" rtl="0" algn="ctr">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77" name="Shape 77"/>
          <p:cNvSpPr txBox="1"/>
          <p:nvPr>
            <p:ph idx="1" type="body"/>
          </p:nvPr>
        </p:nvSpPr>
        <p:spPr>
          <a:xfrm>
            <a:off x="1154956" y="5367325"/>
            <a:ext cx="8825656" cy="493712"/>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ADC5B8"/>
              </a:buClr>
              <a:buSzPct val="80000"/>
              <a:buFont typeface="Noto Sans Symbols"/>
              <a:buNone/>
              <a:defRPr b="0" i="0" sz="12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78" name="Shape 78"/>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79" name="Shape 79"/>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80" name="Shape 80"/>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Caption">
    <p:spTree>
      <p:nvGrpSpPr>
        <p:cNvPr id="81" name="Shape 81"/>
        <p:cNvGrpSpPr/>
        <p:nvPr/>
      </p:nvGrpSpPr>
      <p:grpSpPr>
        <a:xfrm>
          <a:off x="0" y="0"/>
          <a:ext cx="0" cy="0"/>
          <a:chOff x="0" y="0"/>
          <a:chExt cx="0" cy="0"/>
        </a:xfrm>
      </p:grpSpPr>
      <p:sp>
        <p:nvSpPr>
          <p:cNvPr id="82" name="Shape 82"/>
          <p:cNvSpPr txBox="1"/>
          <p:nvPr>
            <p:ph type="title"/>
          </p:nvPr>
        </p:nvSpPr>
        <p:spPr>
          <a:xfrm>
            <a:off x="1154954" y="1447800"/>
            <a:ext cx="8825659" cy="1981200"/>
          </a:xfrm>
          <a:prstGeom prst="rect">
            <a:avLst/>
          </a:prstGeom>
          <a:noFill/>
          <a:ln>
            <a:noFill/>
          </a:ln>
        </p:spPr>
        <p:txBody>
          <a:bodyPr anchorCtr="0" anchor="t" bIns="91425" lIns="91425" rIns="91425" wrap="square" tIns="91425"/>
          <a:lstStyle>
            <a:lvl1pPr indent="0" lvl="0" marL="0" marR="0" rtl="0" algn="l">
              <a:spcBef>
                <a:spcPts val="0"/>
              </a:spcBef>
              <a:buClr>
                <a:schemeClr val="lt2"/>
              </a:buClr>
              <a:buSzPct val="100000"/>
              <a:buFont typeface="Century Gothic"/>
              <a:buNone/>
              <a:defRPr b="0" i="0" sz="48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83" name="Shape 83"/>
          <p:cNvSpPr txBox="1"/>
          <p:nvPr>
            <p:ph idx="1" type="body"/>
          </p:nvPr>
        </p:nvSpPr>
        <p:spPr>
          <a:xfrm>
            <a:off x="1154954" y="3657600"/>
            <a:ext cx="8825659" cy="2362200"/>
          </a:xfrm>
          <a:prstGeom prst="rect">
            <a:avLst/>
          </a:prstGeom>
          <a:noFill/>
          <a:ln>
            <a:noFill/>
          </a:ln>
        </p:spPr>
        <p:txBody>
          <a:bodyPr anchorCtr="0" anchor="ctr" bIns="91425" lIns="91425" rIns="91425" wrap="square" tIns="91425"/>
          <a:lstStyle>
            <a:lvl1pPr indent="0" lvl="0" marL="0" marR="0" rtl="0" algn="l">
              <a:spcBef>
                <a:spcPts val="1000"/>
              </a:spcBef>
              <a:spcAft>
                <a:spcPts val="0"/>
              </a:spcAft>
              <a:buClr>
                <a:srgbClr val="ADC5B8"/>
              </a:buClr>
              <a:buSzPct val="79999"/>
              <a:buFont typeface="Noto Sans Symbols"/>
              <a:buNone/>
              <a:defRPr b="0" i="0" sz="18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84" name="Shape 84"/>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85" name="Shape 85"/>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86" name="Shape 86"/>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with Caption">
    <p:spTree>
      <p:nvGrpSpPr>
        <p:cNvPr id="87" name="Shape 87"/>
        <p:cNvGrpSpPr/>
        <p:nvPr/>
      </p:nvGrpSpPr>
      <p:grpSpPr>
        <a:xfrm>
          <a:off x="0" y="0"/>
          <a:ext cx="0" cy="0"/>
          <a:chOff x="0" y="0"/>
          <a:chExt cx="0" cy="0"/>
        </a:xfrm>
      </p:grpSpPr>
      <p:sp>
        <p:nvSpPr>
          <p:cNvPr id="88" name="Shape 88"/>
          <p:cNvSpPr txBox="1"/>
          <p:nvPr>
            <p:ph type="title"/>
          </p:nvPr>
        </p:nvSpPr>
        <p:spPr>
          <a:xfrm>
            <a:off x="1574801" y="1447800"/>
            <a:ext cx="7999315" cy="2323374"/>
          </a:xfrm>
          <a:prstGeom prst="rect">
            <a:avLst/>
          </a:prstGeom>
          <a:noFill/>
          <a:ln>
            <a:noFill/>
          </a:ln>
        </p:spPr>
        <p:txBody>
          <a:bodyPr anchorCtr="0" anchor="t" bIns="91425" lIns="91425" rIns="91425" wrap="square" tIns="91425"/>
          <a:lstStyle>
            <a:lvl1pPr indent="0" lvl="0" marL="0" marR="0" rtl="0" algn="l">
              <a:spcBef>
                <a:spcPts val="0"/>
              </a:spcBef>
              <a:buClr>
                <a:schemeClr val="lt2"/>
              </a:buClr>
              <a:buSzPct val="100000"/>
              <a:buFont typeface="Century Gothic"/>
              <a:buNone/>
              <a:defRPr b="0" i="0" sz="48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89" name="Shape 89"/>
          <p:cNvSpPr txBox="1"/>
          <p:nvPr>
            <p:ph idx="1" type="body"/>
          </p:nvPr>
        </p:nvSpPr>
        <p:spPr>
          <a:xfrm>
            <a:off x="1930400" y="3771174"/>
            <a:ext cx="7279649" cy="342174"/>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ADC5B8"/>
              </a:buClr>
              <a:buSzPct val="80000"/>
              <a:buFont typeface="Noto Sans Symbols"/>
              <a:buNone/>
              <a:defRPr b="0" i="0" sz="1400" u="none" cap="small" strike="noStrike">
                <a:solidFill>
                  <a:srgbClr val="ADC5B8"/>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90" name="Shape 90"/>
          <p:cNvSpPr txBox="1"/>
          <p:nvPr>
            <p:ph idx="2" type="body"/>
          </p:nvPr>
        </p:nvSpPr>
        <p:spPr>
          <a:xfrm>
            <a:off x="1154954" y="4350657"/>
            <a:ext cx="8825659" cy="1676400"/>
          </a:xfrm>
          <a:prstGeom prst="rect">
            <a:avLst/>
          </a:prstGeom>
          <a:noFill/>
          <a:ln>
            <a:noFill/>
          </a:ln>
        </p:spPr>
        <p:txBody>
          <a:bodyPr anchorCtr="0" anchor="ctr" bIns="91425" lIns="91425" rIns="91425" wrap="square" tIns="91425"/>
          <a:lstStyle>
            <a:lvl1pPr indent="0" lvl="0" marL="0" marR="0" rtl="0" algn="l">
              <a:spcBef>
                <a:spcPts val="1000"/>
              </a:spcBef>
              <a:spcAft>
                <a:spcPts val="0"/>
              </a:spcAft>
              <a:buClr>
                <a:srgbClr val="ADC5B8"/>
              </a:buClr>
              <a:buSzPct val="79999"/>
              <a:buFont typeface="Noto Sans Symbols"/>
              <a:buNone/>
              <a:defRPr b="0" i="0" sz="18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91" name="Shape 91"/>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92" name="Shape 92"/>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93" name="Shape 93"/>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
        <p:nvSpPr>
          <p:cNvPr id="94" name="Shape 94"/>
          <p:cNvSpPr txBox="1"/>
          <p:nvPr/>
        </p:nvSpPr>
        <p:spPr>
          <a:xfrm>
            <a:off x="898295" y="971253"/>
            <a:ext cx="801912" cy="1969770"/>
          </a:xfrm>
          <a:prstGeom prst="rect">
            <a:avLst/>
          </a:prstGeom>
          <a:noFill/>
          <a:ln>
            <a:noFill/>
          </a:ln>
        </p:spPr>
        <p:txBody>
          <a:bodyPr anchorCtr="0" anchor="t" bIns="45700" lIns="91425" rIns="91425" wrap="square" tIns="45700">
            <a:noAutofit/>
          </a:bodyPr>
          <a:lstStyle/>
          <a:p>
            <a:pPr indent="0" lvl="0" marL="0" marR="0" rtl="0" algn="r">
              <a:spcBef>
                <a:spcPts val="0"/>
              </a:spcBef>
              <a:buSzPct val="25000"/>
              <a:buNone/>
            </a:pPr>
            <a:r>
              <a:rPr b="0" i="0" lang="en-US" sz="12200" u="none" cap="none" strike="noStrike">
                <a:solidFill>
                  <a:srgbClr val="ADC5B8"/>
                </a:solidFill>
                <a:latin typeface="Arial"/>
                <a:ea typeface="Arial"/>
                <a:cs typeface="Arial"/>
                <a:sym typeface="Arial"/>
              </a:rPr>
              <a:t>“</a:t>
            </a:r>
          </a:p>
        </p:txBody>
      </p:sp>
      <p:sp>
        <p:nvSpPr>
          <p:cNvPr id="95" name="Shape 95"/>
          <p:cNvSpPr txBox="1"/>
          <p:nvPr/>
        </p:nvSpPr>
        <p:spPr>
          <a:xfrm>
            <a:off x="9330490" y="2613787"/>
            <a:ext cx="801912" cy="1969770"/>
          </a:xfrm>
          <a:prstGeom prst="rect">
            <a:avLst/>
          </a:prstGeom>
          <a:noFill/>
          <a:ln>
            <a:noFill/>
          </a:ln>
        </p:spPr>
        <p:txBody>
          <a:bodyPr anchorCtr="0" anchor="t" bIns="45700" lIns="91425" rIns="91425" wrap="square" tIns="45700">
            <a:noAutofit/>
          </a:bodyPr>
          <a:lstStyle/>
          <a:p>
            <a:pPr indent="0" lvl="0" marL="0" marR="0" rtl="0" algn="r">
              <a:spcBef>
                <a:spcPts val="0"/>
              </a:spcBef>
              <a:buSzPct val="25000"/>
              <a:buNone/>
            </a:pPr>
            <a:r>
              <a:rPr b="0" i="0" lang="en-US" sz="12200" u="none" cap="none" strike="noStrike">
                <a:solidFill>
                  <a:srgbClr val="ADC5B8"/>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Name Card">
    <p:spTree>
      <p:nvGrpSpPr>
        <p:cNvPr id="96" name="Shape 96"/>
        <p:cNvGrpSpPr/>
        <p:nvPr/>
      </p:nvGrpSpPr>
      <p:grpSpPr>
        <a:xfrm>
          <a:off x="0" y="0"/>
          <a:ext cx="0" cy="0"/>
          <a:chOff x="0" y="0"/>
          <a:chExt cx="0" cy="0"/>
        </a:xfrm>
      </p:grpSpPr>
      <p:sp>
        <p:nvSpPr>
          <p:cNvPr id="97" name="Shape 97"/>
          <p:cNvSpPr txBox="1"/>
          <p:nvPr>
            <p:ph type="title"/>
          </p:nvPr>
        </p:nvSpPr>
        <p:spPr>
          <a:xfrm>
            <a:off x="1154954" y="3124201"/>
            <a:ext cx="8825660" cy="1653180"/>
          </a:xfrm>
          <a:prstGeom prst="rect">
            <a:avLst/>
          </a:prstGeom>
          <a:noFill/>
          <a:ln>
            <a:noFill/>
          </a:ln>
        </p:spPr>
        <p:txBody>
          <a:bodyPr anchorCtr="0" anchor="b" bIns="91425" lIns="91425" rIns="91425" wrap="square" tIns="91425"/>
          <a:lstStyle>
            <a:lvl1pPr indent="0" lvl="0" marL="0" marR="0" rtl="0" algn="l">
              <a:spcBef>
                <a:spcPts val="0"/>
              </a:spcBef>
              <a:buClr>
                <a:schemeClr val="lt2"/>
              </a:buClr>
              <a:buSzPct val="100000"/>
              <a:buFont typeface="Century Gothic"/>
              <a:buNone/>
              <a:defRPr b="0" i="0" sz="40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98" name="Shape 98"/>
          <p:cNvSpPr txBox="1"/>
          <p:nvPr>
            <p:ph idx="1" type="body"/>
          </p:nvPr>
        </p:nvSpPr>
        <p:spPr>
          <a:xfrm>
            <a:off x="1154954" y="4777381"/>
            <a:ext cx="8825659" cy="860400"/>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ADC5B8"/>
              </a:buClr>
              <a:buSzPct val="80000"/>
              <a:buFont typeface="Noto Sans Symbols"/>
              <a:buNone/>
              <a:defRPr b="0" i="0" sz="2000" u="none" cap="none" strike="noStrike">
                <a:solidFill>
                  <a:srgbClr val="ADC5B8"/>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79999"/>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99" name="Shape 99"/>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100" name="Shape 100"/>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101" name="Shape 101"/>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 Column">
    <p:spTree>
      <p:nvGrpSpPr>
        <p:cNvPr id="102" name="Shape 102"/>
        <p:cNvGrpSpPr/>
        <p:nvPr/>
      </p:nvGrpSpPr>
      <p:grpSpPr>
        <a:xfrm>
          <a:off x="0" y="0"/>
          <a:ext cx="0" cy="0"/>
          <a:chOff x="0" y="0"/>
          <a:chExt cx="0" cy="0"/>
        </a:xfrm>
      </p:grpSpPr>
      <p:sp>
        <p:nvSpPr>
          <p:cNvPr id="103" name="Shape 103"/>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SzPct val="100000"/>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104" name="Shape 104"/>
          <p:cNvSpPr txBox="1"/>
          <p:nvPr>
            <p:ph idx="1" type="body"/>
          </p:nvPr>
        </p:nvSpPr>
        <p:spPr>
          <a:xfrm>
            <a:off x="632947" y="1981200"/>
            <a:ext cx="2946866"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ADC5B8"/>
              </a:buClr>
              <a:buSzPct val="80000"/>
              <a:buFont typeface="Noto Sans Symbols"/>
              <a:buNone/>
              <a:defRPr b="0" i="0" sz="2400" u="none" cap="none" strike="noStrike">
                <a:solidFill>
                  <a:srgbClr val="ADC5B8"/>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79999"/>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05" name="Shape 105"/>
          <p:cNvSpPr txBox="1"/>
          <p:nvPr>
            <p:ph idx="2" type="body"/>
          </p:nvPr>
        </p:nvSpPr>
        <p:spPr>
          <a:xfrm>
            <a:off x="652463" y="2667000"/>
            <a:ext cx="2927350" cy="3589338"/>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06" name="Shape 106"/>
          <p:cNvSpPr txBox="1"/>
          <p:nvPr>
            <p:ph idx="3" type="body"/>
          </p:nvPr>
        </p:nvSpPr>
        <p:spPr>
          <a:xfrm>
            <a:off x="3883659" y="1981200"/>
            <a:ext cx="2936241"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ADC5B8"/>
              </a:buClr>
              <a:buSzPct val="80000"/>
              <a:buFont typeface="Noto Sans Symbols"/>
              <a:buNone/>
              <a:defRPr b="0" i="0" sz="2400" u="none" cap="none" strike="noStrike">
                <a:solidFill>
                  <a:srgbClr val="ADC5B8"/>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79999"/>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07" name="Shape 107"/>
          <p:cNvSpPr txBox="1"/>
          <p:nvPr>
            <p:ph idx="4" type="body"/>
          </p:nvPr>
        </p:nvSpPr>
        <p:spPr>
          <a:xfrm>
            <a:off x="3873106" y="2667000"/>
            <a:ext cx="2946794" cy="3589338"/>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08" name="Shape 108"/>
          <p:cNvSpPr txBox="1"/>
          <p:nvPr>
            <p:ph idx="5" type="body"/>
          </p:nvPr>
        </p:nvSpPr>
        <p:spPr>
          <a:xfrm>
            <a:off x="7124700" y="1981200"/>
            <a:ext cx="2932113"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ADC5B8"/>
              </a:buClr>
              <a:buSzPct val="80000"/>
              <a:buFont typeface="Noto Sans Symbols"/>
              <a:buNone/>
              <a:defRPr b="0" i="0" sz="2400" u="none" cap="none" strike="noStrike">
                <a:solidFill>
                  <a:srgbClr val="ADC5B8"/>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79999"/>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09" name="Shape 109"/>
          <p:cNvSpPr txBox="1"/>
          <p:nvPr>
            <p:ph idx="6" type="body"/>
          </p:nvPr>
        </p:nvSpPr>
        <p:spPr>
          <a:xfrm>
            <a:off x="7124700" y="2667000"/>
            <a:ext cx="2932113" cy="3589338"/>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cxnSp>
        <p:nvCxnSpPr>
          <p:cNvPr id="110" name="Shape 110"/>
          <p:cNvCxnSpPr/>
          <p:nvPr/>
        </p:nvCxnSpPr>
        <p:spPr>
          <a:xfrm>
            <a:off x="3726142" y="2133600"/>
            <a:ext cx="0" cy="3962400"/>
          </a:xfrm>
          <a:prstGeom prst="straightConnector1">
            <a:avLst/>
          </a:prstGeom>
          <a:noFill/>
          <a:ln cap="flat" cmpd="sng" w="12700">
            <a:solidFill>
              <a:srgbClr val="ADC5B8">
                <a:alpha val="40000"/>
              </a:srgbClr>
            </a:solidFill>
            <a:prstDash val="solid"/>
            <a:round/>
            <a:headEnd len="med" w="med" type="none"/>
            <a:tailEnd len="med" w="med" type="none"/>
          </a:ln>
        </p:spPr>
      </p:cxnSp>
      <p:cxnSp>
        <p:nvCxnSpPr>
          <p:cNvPr id="111" name="Shape 111"/>
          <p:cNvCxnSpPr/>
          <p:nvPr/>
        </p:nvCxnSpPr>
        <p:spPr>
          <a:xfrm>
            <a:off x="6962227" y="2133600"/>
            <a:ext cx="0" cy="3966882"/>
          </a:xfrm>
          <a:prstGeom prst="straightConnector1">
            <a:avLst/>
          </a:prstGeom>
          <a:noFill/>
          <a:ln cap="flat" cmpd="sng" w="12700">
            <a:solidFill>
              <a:srgbClr val="ADC5B8">
                <a:alpha val="40000"/>
              </a:srgbClr>
            </a:solidFill>
            <a:prstDash val="solid"/>
            <a:round/>
            <a:headEnd len="med" w="med" type="none"/>
            <a:tailEnd len="med" w="med" type="none"/>
          </a:ln>
        </p:spPr>
      </p:cxnSp>
      <p:sp>
        <p:nvSpPr>
          <p:cNvPr id="112" name="Shape 112"/>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113" name="Shape 113"/>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114" name="Shape 114"/>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 Picture Column">
    <p:spTree>
      <p:nvGrpSpPr>
        <p:cNvPr id="115" name="Shape 115"/>
        <p:cNvGrpSpPr/>
        <p:nvPr/>
      </p:nvGrpSpPr>
      <p:grpSpPr>
        <a:xfrm>
          <a:off x="0" y="0"/>
          <a:ext cx="0" cy="0"/>
          <a:chOff x="0" y="0"/>
          <a:chExt cx="0" cy="0"/>
        </a:xfrm>
      </p:grpSpPr>
      <p:sp>
        <p:nvSpPr>
          <p:cNvPr id="116" name="Shape 116"/>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SzPct val="100000"/>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117" name="Shape 117"/>
          <p:cNvSpPr txBox="1"/>
          <p:nvPr>
            <p:ph idx="1" type="body"/>
          </p:nvPr>
        </p:nvSpPr>
        <p:spPr>
          <a:xfrm>
            <a:off x="652463" y="4250949"/>
            <a:ext cx="2940050"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ADC5B8"/>
              </a:buClr>
              <a:buSzPct val="80000"/>
              <a:buFont typeface="Noto Sans Symbols"/>
              <a:buNone/>
              <a:defRPr b="0" i="0" sz="2400" u="none" cap="none" strike="noStrike">
                <a:solidFill>
                  <a:srgbClr val="ADC5B8"/>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79999"/>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18" name="Shape 118"/>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rIns="91425" wrap="square" tIns="91425"/>
          <a:lstStyle>
            <a:lvl1pPr indent="0" lvl="0" marL="0" marR="0" rtl="0" algn="ctr">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19" name="Shape 119"/>
          <p:cNvSpPr txBox="1"/>
          <p:nvPr>
            <p:ph idx="3" type="body"/>
          </p:nvPr>
        </p:nvSpPr>
        <p:spPr>
          <a:xfrm>
            <a:off x="652463" y="4827211"/>
            <a:ext cx="2940050" cy="659189"/>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20" name="Shape 120"/>
          <p:cNvSpPr txBox="1"/>
          <p:nvPr>
            <p:ph idx="4" type="body"/>
          </p:nvPr>
        </p:nvSpPr>
        <p:spPr>
          <a:xfrm>
            <a:off x="3889375" y="4250949"/>
            <a:ext cx="2930525"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ADC5B8"/>
              </a:buClr>
              <a:buSzPct val="80000"/>
              <a:buFont typeface="Noto Sans Symbols"/>
              <a:buNone/>
              <a:defRPr b="0" i="0" sz="2400" u="none" cap="none" strike="noStrike">
                <a:solidFill>
                  <a:srgbClr val="ADC5B8"/>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79999"/>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21" name="Shape 121"/>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rIns="91425" wrap="square" tIns="91425"/>
          <a:lstStyle>
            <a:lvl1pPr indent="0" lvl="0" marL="0" marR="0" rtl="0" algn="ctr">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2" name="Shape 122"/>
          <p:cNvSpPr txBox="1"/>
          <p:nvPr>
            <p:ph idx="6" type="body"/>
          </p:nvPr>
        </p:nvSpPr>
        <p:spPr>
          <a:xfrm>
            <a:off x="3888022" y="4827210"/>
            <a:ext cx="2934406" cy="659189"/>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23" name="Shape 123"/>
          <p:cNvSpPr txBox="1"/>
          <p:nvPr>
            <p:ph idx="7" type="body"/>
          </p:nvPr>
        </p:nvSpPr>
        <p:spPr>
          <a:xfrm>
            <a:off x="7124700" y="4250949"/>
            <a:ext cx="2932113"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ADC5B8"/>
              </a:buClr>
              <a:buSzPct val="80000"/>
              <a:buFont typeface="Noto Sans Symbols"/>
              <a:buNone/>
              <a:defRPr b="0" i="0" sz="2400" u="none" cap="none" strike="noStrike">
                <a:solidFill>
                  <a:srgbClr val="ADC5B8"/>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79999"/>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24" name="Shape 124"/>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rIns="91425" wrap="square" tIns="91425"/>
          <a:lstStyle>
            <a:lvl1pPr indent="0" lvl="0" marL="0" marR="0" rtl="0" algn="ctr">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5" name="Shape 125"/>
          <p:cNvSpPr txBox="1"/>
          <p:nvPr>
            <p:ph idx="9" type="body"/>
          </p:nvPr>
        </p:nvSpPr>
        <p:spPr>
          <a:xfrm>
            <a:off x="7124575" y="4827208"/>
            <a:ext cx="2935997" cy="659189"/>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cxnSp>
        <p:nvCxnSpPr>
          <p:cNvPr id="126" name="Shape 126"/>
          <p:cNvCxnSpPr/>
          <p:nvPr/>
        </p:nvCxnSpPr>
        <p:spPr>
          <a:xfrm>
            <a:off x="3726142" y="2133600"/>
            <a:ext cx="0" cy="3962400"/>
          </a:xfrm>
          <a:prstGeom prst="straightConnector1">
            <a:avLst/>
          </a:prstGeom>
          <a:noFill/>
          <a:ln cap="flat" cmpd="sng" w="12700">
            <a:solidFill>
              <a:srgbClr val="ADC5B8">
                <a:alpha val="40000"/>
              </a:srgbClr>
            </a:solidFill>
            <a:prstDash val="solid"/>
            <a:round/>
            <a:headEnd len="med" w="med" type="none"/>
            <a:tailEnd len="med" w="med" type="none"/>
          </a:ln>
        </p:spPr>
      </p:cxnSp>
      <p:cxnSp>
        <p:nvCxnSpPr>
          <p:cNvPr id="127" name="Shape 127"/>
          <p:cNvCxnSpPr/>
          <p:nvPr/>
        </p:nvCxnSpPr>
        <p:spPr>
          <a:xfrm>
            <a:off x="6962227" y="2133600"/>
            <a:ext cx="0" cy="3966882"/>
          </a:xfrm>
          <a:prstGeom prst="straightConnector1">
            <a:avLst/>
          </a:prstGeom>
          <a:noFill/>
          <a:ln cap="flat" cmpd="sng" w="12700">
            <a:solidFill>
              <a:srgbClr val="ADC5B8">
                <a:alpha val="40000"/>
              </a:srgbClr>
            </a:solidFill>
            <a:prstDash val="solid"/>
            <a:round/>
            <a:headEnd len="med" w="med" type="none"/>
            <a:tailEnd len="med" w="med" type="none"/>
          </a:ln>
        </p:spPr>
      </p:cxnSp>
      <p:sp>
        <p:nvSpPr>
          <p:cNvPr id="128" name="Shape 128"/>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129" name="Shape 129"/>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130" name="Shape 130"/>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31" name="Shape 131"/>
        <p:cNvGrpSpPr/>
        <p:nvPr/>
      </p:nvGrpSpPr>
      <p:grpSpPr>
        <a:xfrm>
          <a:off x="0" y="0"/>
          <a:ext cx="0" cy="0"/>
          <a:chOff x="0" y="0"/>
          <a:chExt cx="0" cy="0"/>
        </a:xfrm>
      </p:grpSpPr>
      <p:sp>
        <p:nvSpPr>
          <p:cNvPr id="132" name="Shape 132"/>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SzPct val="100000"/>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133" name="Shape 133"/>
          <p:cNvSpPr txBox="1"/>
          <p:nvPr>
            <p:ph idx="1" type="body"/>
          </p:nvPr>
        </p:nvSpPr>
        <p:spPr>
          <a:xfrm rot="5400000">
            <a:off x="3478842" y="-322612"/>
            <a:ext cx="4195481" cy="8946541"/>
          </a:xfrm>
          <a:prstGeom prst="rect">
            <a:avLst/>
          </a:prstGeom>
          <a:noFill/>
          <a:ln>
            <a:noFill/>
          </a:ln>
        </p:spPr>
        <p:txBody>
          <a:bodyPr anchorCtr="0" anchor="t" bIns="91425" lIns="91425" rIns="91425" wrap="square" tIns="91425"/>
          <a:lstStyle>
            <a:lvl1pPr indent="-241300" lvl="0" marL="342900" marR="0" rtl="0" algn="l">
              <a:spcBef>
                <a:spcPts val="1000"/>
              </a:spcBef>
              <a:spcAft>
                <a:spcPts val="0"/>
              </a:spcAft>
              <a:buClr>
                <a:srgbClr val="ADC5B8"/>
              </a:buClr>
              <a:buSzPct val="800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194309" lvl="1" marL="742950" marR="0" rtl="0" algn="l">
              <a:spcBef>
                <a:spcPts val="1000"/>
              </a:spcBef>
              <a:spcAft>
                <a:spcPts val="0"/>
              </a:spcAft>
              <a:buClr>
                <a:srgbClr val="ADC5B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147319" lvl="2" marL="1143000" marR="0" rtl="0" algn="l">
              <a:spcBef>
                <a:spcPts val="1000"/>
              </a:spcBef>
              <a:spcAft>
                <a:spcPts val="0"/>
              </a:spcAft>
              <a:buClr>
                <a:srgbClr val="ADC5B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157480" lvl="3" marL="16002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157479" lvl="4" marL="20574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161579" lvl="5" marL="25060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157479" lvl="6" marL="29718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157479" lvl="7" marL="34290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157479" lvl="8" marL="38862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34" name="Shape 134"/>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135" name="Shape 135"/>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136" name="Shape 136"/>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37" name="Shape 137"/>
        <p:cNvGrpSpPr/>
        <p:nvPr/>
      </p:nvGrpSpPr>
      <p:grpSpPr>
        <a:xfrm>
          <a:off x="0" y="0"/>
          <a:ext cx="0" cy="0"/>
          <a:chOff x="0" y="0"/>
          <a:chExt cx="0" cy="0"/>
        </a:xfrm>
      </p:grpSpPr>
      <p:sp>
        <p:nvSpPr>
          <p:cNvPr id="138" name="Shape 138"/>
          <p:cNvSpPr txBox="1"/>
          <p:nvPr>
            <p:ph type="title"/>
          </p:nvPr>
        </p:nvSpPr>
        <p:spPr>
          <a:xfrm rot="5400000">
            <a:off x="6267450" y="2466975"/>
            <a:ext cx="5826125" cy="1752601"/>
          </a:xfrm>
          <a:prstGeom prst="rect">
            <a:avLst/>
          </a:prstGeom>
          <a:noFill/>
          <a:ln>
            <a:noFill/>
          </a:ln>
        </p:spPr>
        <p:txBody>
          <a:bodyPr anchorCtr="0" anchor="b" bIns="91425" lIns="91425" rIns="91425" wrap="square" tIns="91425"/>
          <a:lstStyle>
            <a:lvl1pPr indent="0" lvl="0" marL="0" marR="0" rtl="0" algn="l">
              <a:spcBef>
                <a:spcPts val="0"/>
              </a:spcBef>
              <a:buClr>
                <a:schemeClr val="lt2"/>
              </a:buClr>
              <a:buSzPct val="100000"/>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139" name="Shape 139"/>
          <p:cNvSpPr txBox="1"/>
          <p:nvPr>
            <p:ph idx="1" type="body"/>
          </p:nvPr>
        </p:nvSpPr>
        <p:spPr>
          <a:xfrm rot="5400000">
            <a:off x="1679575" y="-139699"/>
            <a:ext cx="5368924" cy="7423149"/>
          </a:xfrm>
          <a:prstGeom prst="rect">
            <a:avLst/>
          </a:prstGeom>
          <a:noFill/>
          <a:ln>
            <a:noFill/>
          </a:ln>
        </p:spPr>
        <p:txBody>
          <a:bodyPr anchorCtr="0" anchor="t" bIns="91425" lIns="91425" rIns="91425" wrap="square" tIns="91425"/>
          <a:lstStyle>
            <a:lvl1pPr indent="-241300" lvl="0" marL="342900" marR="0" rtl="0" algn="l">
              <a:spcBef>
                <a:spcPts val="1000"/>
              </a:spcBef>
              <a:spcAft>
                <a:spcPts val="0"/>
              </a:spcAft>
              <a:buClr>
                <a:srgbClr val="ADC5B8"/>
              </a:buClr>
              <a:buSzPct val="800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194309" lvl="1" marL="742950" marR="0" rtl="0" algn="l">
              <a:spcBef>
                <a:spcPts val="1000"/>
              </a:spcBef>
              <a:spcAft>
                <a:spcPts val="0"/>
              </a:spcAft>
              <a:buClr>
                <a:srgbClr val="ADC5B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147319" lvl="2" marL="1143000" marR="0" rtl="0" algn="l">
              <a:spcBef>
                <a:spcPts val="1000"/>
              </a:spcBef>
              <a:spcAft>
                <a:spcPts val="0"/>
              </a:spcAft>
              <a:buClr>
                <a:srgbClr val="ADC5B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157480" lvl="3" marL="16002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157479" lvl="4" marL="20574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161579" lvl="5" marL="25060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157479" lvl="6" marL="29718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157479" lvl="7" marL="34290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157479" lvl="8" marL="38862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0" name="Shape 140"/>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141" name="Shape 141"/>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142" name="Shape 142"/>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3" name="Shape 23"/>
        <p:cNvGrpSpPr/>
        <p:nvPr/>
      </p:nvGrpSpPr>
      <p:grpSpPr>
        <a:xfrm>
          <a:off x="0" y="0"/>
          <a:ext cx="0" cy="0"/>
          <a:chOff x="0" y="0"/>
          <a:chExt cx="0" cy="0"/>
        </a:xfrm>
      </p:grpSpPr>
      <p:sp>
        <p:nvSpPr>
          <p:cNvPr id="24" name="Shape 24"/>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SzPct val="100000"/>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25" name="Shape 25"/>
          <p:cNvSpPr txBox="1"/>
          <p:nvPr>
            <p:ph idx="1" type="body"/>
          </p:nvPr>
        </p:nvSpPr>
        <p:spPr>
          <a:xfrm>
            <a:off x="1103312" y="2052918"/>
            <a:ext cx="8946541" cy="4195481"/>
          </a:xfrm>
          <a:prstGeom prst="rect">
            <a:avLst/>
          </a:prstGeom>
          <a:noFill/>
          <a:ln>
            <a:noFill/>
          </a:ln>
        </p:spPr>
        <p:txBody>
          <a:bodyPr anchorCtr="0" anchor="t" bIns="91425" lIns="91425" rIns="91425" wrap="square" tIns="91425"/>
          <a:lstStyle>
            <a:lvl1pPr indent="-241300" lvl="0" marL="342900" marR="0" rtl="0" algn="l">
              <a:spcBef>
                <a:spcPts val="1000"/>
              </a:spcBef>
              <a:spcAft>
                <a:spcPts val="0"/>
              </a:spcAft>
              <a:buClr>
                <a:srgbClr val="ADC5B8"/>
              </a:buClr>
              <a:buSzPct val="800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194309" lvl="1" marL="742950" marR="0" rtl="0" algn="l">
              <a:spcBef>
                <a:spcPts val="1000"/>
              </a:spcBef>
              <a:spcAft>
                <a:spcPts val="0"/>
              </a:spcAft>
              <a:buClr>
                <a:srgbClr val="ADC5B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147319" lvl="2" marL="1143000" marR="0" rtl="0" algn="l">
              <a:spcBef>
                <a:spcPts val="1000"/>
              </a:spcBef>
              <a:spcAft>
                <a:spcPts val="0"/>
              </a:spcAft>
              <a:buClr>
                <a:srgbClr val="ADC5B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157480" lvl="3" marL="16002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157479" lvl="4" marL="20574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161579" lvl="5" marL="25060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157479" lvl="6" marL="29718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157479" lvl="7" marL="34290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157479" lvl="8" marL="38862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26" name="Shape 26"/>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27" name="Shape 27"/>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28" name="Shape 28"/>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9" name="Shape 29"/>
        <p:cNvGrpSpPr/>
        <p:nvPr/>
      </p:nvGrpSpPr>
      <p:grpSpPr>
        <a:xfrm>
          <a:off x="0" y="0"/>
          <a:ext cx="0" cy="0"/>
          <a:chOff x="0" y="0"/>
          <a:chExt cx="0" cy="0"/>
        </a:xfrm>
      </p:grpSpPr>
      <p:sp>
        <p:nvSpPr>
          <p:cNvPr id="30" name="Shape 30"/>
          <p:cNvSpPr txBox="1"/>
          <p:nvPr>
            <p:ph type="title"/>
          </p:nvPr>
        </p:nvSpPr>
        <p:spPr>
          <a:xfrm>
            <a:off x="1154956" y="2861733"/>
            <a:ext cx="8825657" cy="1915647"/>
          </a:xfrm>
          <a:prstGeom prst="rect">
            <a:avLst/>
          </a:prstGeom>
          <a:noFill/>
          <a:ln>
            <a:noFill/>
          </a:ln>
        </p:spPr>
        <p:txBody>
          <a:bodyPr anchorCtr="0" anchor="b" bIns="91425" lIns="91425" rIns="91425" wrap="square" tIns="91425"/>
          <a:lstStyle>
            <a:lvl1pPr indent="0" lvl="0" marL="0" marR="0" rtl="0" algn="l">
              <a:spcBef>
                <a:spcPts val="0"/>
              </a:spcBef>
              <a:buClr>
                <a:schemeClr val="lt2"/>
              </a:buClr>
              <a:buSzPct val="100000"/>
              <a:buFont typeface="Century Gothic"/>
              <a:buNone/>
              <a:defRPr b="0" i="0" sz="40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31" name="Shape 31"/>
          <p:cNvSpPr txBox="1"/>
          <p:nvPr>
            <p:ph idx="1" type="body"/>
          </p:nvPr>
        </p:nvSpPr>
        <p:spPr>
          <a:xfrm>
            <a:off x="1154955" y="4777381"/>
            <a:ext cx="8825658" cy="860400"/>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ADC5B8"/>
              </a:buClr>
              <a:buSzPct val="80000"/>
              <a:buFont typeface="Noto Sans Symbols"/>
              <a:buNone/>
              <a:defRPr b="0" i="0" sz="2000" u="none" cap="none" strike="noStrike">
                <a:solidFill>
                  <a:srgbClr val="ADC5B8"/>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79999"/>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32" name="Shape 32"/>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33" name="Shape 33"/>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34" name="Shape 34"/>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5" name="Shape 35"/>
        <p:cNvGrpSpPr/>
        <p:nvPr/>
      </p:nvGrpSpPr>
      <p:grpSpPr>
        <a:xfrm>
          <a:off x="0" y="0"/>
          <a:ext cx="0" cy="0"/>
          <a:chOff x="0" y="0"/>
          <a:chExt cx="0" cy="0"/>
        </a:xfrm>
      </p:grpSpPr>
      <p:sp>
        <p:nvSpPr>
          <p:cNvPr id="36" name="Shape 36"/>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SzPct val="100000"/>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37" name="Shape 37"/>
          <p:cNvSpPr txBox="1"/>
          <p:nvPr>
            <p:ph idx="1" type="body"/>
          </p:nvPr>
        </p:nvSpPr>
        <p:spPr>
          <a:xfrm>
            <a:off x="1103312" y="2060575"/>
            <a:ext cx="4396339" cy="4195763"/>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rgbClr val="ADC5B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204469" lvl="1" marL="742950" marR="0" rtl="0" algn="l">
              <a:spcBef>
                <a:spcPts val="1000"/>
              </a:spcBef>
              <a:spcAft>
                <a:spcPts val="0"/>
              </a:spcAft>
              <a:buClr>
                <a:srgbClr val="ADC5B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157480" lvl="2" marL="11430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167639" lvl="3" marL="16002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167639" lvl="4" marL="20574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171739" lvl="5" marL="25060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167639" lvl="6" marL="29718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167640" lvl="7" marL="34290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167640" lvl="8" marL="38862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38" name="Shape 38"/>
          <p:cNvSpPr txBox="1"/>
          <p:nvPr>
            <p:ph idx="2" type="body"/>
          </p:nvPr>
        </p:nvSpPr>
        <p:spPr>
          <a:xfrm>
            <a:off x="5654493" y="2056092"/>
            <a:ext cx="4396341" cy="4200245"/>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rgbClr val="ADC5B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204469" lvl="1" marL="742950" marR="0" rtl="0" algn="l">
              <a:spcBef>
                <a:spcPts val="1000"/>
              </a:spcBef>
              <a:spcAft>
                <a:spcPts val="0"/>
              </a:spcAft>
              <a:buClr>
                <a:srgbClr val="ADC5B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157480" lvl="2" marL="11430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167639" lvl="3" marL="16002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167639" lvl="4" marL="20574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171739" lvl="5" marL="25060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167639" lvl="6" marL="29718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167640" lvl="7" marL="34290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167640" lvl="8" marL="38862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39" name="Shape 39"/>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40" name="Shape 40"/>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41" name="Shape 41"/>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2" name="Shape 42"/>
        <p:cNvGrpSpPr/>
        <p:nvPr/>
      </p:nvGrpSpPr>
      <p:grpSpPr>
        <a:xfrm>
          <a:off x="0" y="0"/>
          <a:ext cx="0" cy="0"/>
          <a:chOff x="0" y="0"/>
          <a:chExt cx="0" cy="0"/>
        </a:xfrm>
      </p:grpSpPr>
      <p:sp>
        <p:nvSpPr>
          <p:cNvPr id="43" name="Shape 43"/>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SzPct val="100000"/>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44" name="Shape 44"/>
          <p:cNvSpPr txBox="1"/>
          <p:nvPr>
            <p:ph idx="1" type="body"/>
          </p:nvPr>
        </p:nvSpPr>
        <p:spPr>
          <a:xfrm>
            <a:off x="1103313" y="1905000"/>
            <a:ext cx="4396338"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ADC5B8"/>
              </a:buClr>
              <a:buSzPct val="80000"/>
              <a:buFont typeface="Noto Sans Symbols"/>
              <a:buNone/>
              <a:defRPr b="0" i="0" sz="2400" u="none" cap="none" strike="noStrike">
                <a:solidFill>
                  <a:srgbClr val="ADC5B8"/>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79999"/>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45" name="Shape 45"/>
          <p:cNvSpPr txBox="1"/>
          <p:nvPr>
            <p:ph idx="2" type="body"/>
          </p:nvPr>
        </p:nvSpPr>
        <p:spPr>
          <a:xfrm>
            <a:off x="1103312" y="2514600"/>
            <a:ext cx="4396339" cy="3741738"/>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rgbClr val="ADC5B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204469" lvl="1" marL="742950" marR="0" rtl="0" algn="l">
              <a:spcBef>
                <a:spcPts val="1000"/>
              </a:spcBef>
              <a:spcAft>
                <a:spcPts val="0"/>
              </a:spcAft>
              <a:buClr>
                <a:srgbClr val="ADC5B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157480" lvl="2" marL="11430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167639" lvl="3" marL="16002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167639" lvl="4" marL="20574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171739" lvl="5" marL="25060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167639" lvl="6" marL="29718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167640" lvl="7" marL="34290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167640" lvl="8" marL="38862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46" name="Shape 46"/>
          <p:cNvSpPr txBox="1"/>
          <p:nvPr>
            <p:ph idx="3" type="body"/>
          </p:nvPr>
        </p:nvSpPr>
        <p:spPr>
          <a:xfrm>
            <a:off x="5654495" y="1905000"/>
            <a:ext cx="4396339" cy="576262"/>
          </a:xfrm>
          <a:prstGeom prst="rect">
            <a:avLst/>
          </a:prstGeom>
          <a:noFill/>
          <a:ln>
            <a:noFill/>
          </a:ln>
        </p:spPr>
        <p:txBody>
          <a:bodyPr anchorCtr="0" anchor="b" bIns="91425" lIns="91425" rIns="91425" wrap="square" tIns="91425"/>
          <a:lstStyle>
            <a:lvl1pPr indent="0" lvl="0" marL="0" marR="0" rtl="0" algn="l">
              <a:spcBef>
                <a:spcPts val="1000"/>
              </a:spcBef>
              <a:spcAft>
                <a:spcPts val="0"/>
              </a:spcAft>
              <a:buClr>
                <a:srgbClr val="ADC5B8"/>
              </a:buClr>
              <a:buSzPct val="80000"/>
              <a:buFont typeface="Noto Sans Symbols"/>
              <a:buNone/>
              <a:defRPr b="0" i="0" sz="2400" u="none" cap="none" strike="noStrike">
                <a:solidFill>
                  <a:srgbClr val="ADC5B8"/>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79999"/>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8000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47" name="Shape 47"/>
          <p:cNvSpPr txBox="1"/>
          <p:nvPr>
            <p:ph idx="4" type="body"/>
          </p:nvPr>
        </p:nvSpPr>
        <p:spPr>
          <a:xfrm>
            <a:off x="5654495" y="2514600"/>
            <a:ext cx="4396339" cy="3741738"/>
          </a:xfrm>
          <a:prstGeom prst="rect">
            <a:avLst/>
          </a:prstGeom>
          <a:noFill/>
          <a:ln>
            <a:noFill/>
          </a:ln>
        </p:spPr>
        <p:txBody>
          <a:bodyPr anchorCtr="0" anchor="t" bIns="91425" lIns="91425" rIns="91425" wrap="square" tIns="91425"/>
          <a:lstStyle>
            <a:lvl1pPr indent="-251459" lvl="0" marL="342900" marR="0" rtl="0" algn="l">
              <a:spcBef>
                <a:spcPts val="1000"/>
              </a:spcBef>
              <a:spcAft>
                <a:spcPts val="0"/>
              </a:spcAft>
              <a:buClr>
                <a:srgbClr val="ADC5B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204469" lvl="1" marL="742950" marR="0" rtl="0" algn="l">
              <a:spcBef>
                <a:spcPts val="1000"/>
              </a:spcBef>
              <a:spcAft>
                <a:spcPts val="0"/>
              </a:spcAft>
              <a:buClr>
                <a:srgbClr val="ADC5B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157480" lvl="2" marL="11430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167639" lvl="3" marL="16002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167639" lvl="4" marL="20574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171739" lvl="5" marL="25060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167639" lvl="6" marL="29718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167640" lvl="7" marL="34290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167640" lvl="8" marL="3886200" marR="0" rtl="0" algn="l">
              <a:spcBef>
                <a:spcPts val="1000"/>
              </a:spcBef>
              <a:spcAft>
                <a:spcPts val="0"/>
              </a:spcAft>
              <a:buClr>
                <a:srgbClr val="ADC5B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48" name="Shape 48"/>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49" name="Shape 49"/>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50" name="Shape 50"/>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1" name="Shape 51"/>
        <p:cNvGrpSpPr/>
        <p:nvPr/>
      </p:nvGrpSpPr>
      <p:grpSpPr>
        <a:xfrm>
          <a:off x="0" y="0"/>
          <a:ext cx="0" cy="0"/>
          <a:chOff x="0" y="0"/>
          <a:chExt cx="0" cy="0"/>
        </a:xfrm>
      </p:grpSpPr>
      <p:sp>
        <p:nvSpPr>
          <p:cNvPr id="52" name="Shape 52"/>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SzPct val="100000"/>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53" name="Shape 53"/>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54" name="Shape 54"/>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55" name="Shape 55"/>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58" name="Shape 58"/>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59" name="Shape 59"/>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60" name="Shape 60"/>
        <p:cNvGrpSpPr/>
        <p:nvPr/>
      </p:nvGrpSpPr>
      <p:grpSpPr>
        <a:xfrm>
          <a:off x="0" y="0"/>
          <a:ext cx="0" cy="0"/>
          <a:chOff x="0" y="0"/>
          <a:chExt cx="0" cy="0"/>
        </a:xfrm>
      </p:grpSpPr>
      <p:sp>
        <p:nvSpPr>
          <p:cNvPr id="61" name="Shape 61"/>
          <p:cNvSpPr txBox="1"/>
          <p:nvPr>
            <p:ph type="title"/>
          </p:nvPr>
        </p:nvSpPr>
        <p:spPr>
          <a:xfrm>
            <a:off x="1154953" y="1447800"/>
            <a:ext cx="3401064" cy="1447800"/>
          </a:xfrm>
          <a:prstGeom prst="rect">
            <a:avLst/>
          </a:prstGeom>
          <a:noFill/>
          <a:ln>
            <a:noFill/>
          </a:ln>
        </p:spPr>
        <p:txBody>
          <a:bodyPr anchorCtr="0" anchor="b" bIns="91425" lIns="91425" rIns="91425" wrap="square" tIns="91425"/>
          <a:lstStyle>
            <a:lvl1pPr indent="0" lvl="0" marL="0" marR="0" rtl="0" algn="l">
              <a:spcBef>
                <a:spcPts val="0"/>
              </a:spcBef>
              <a:buClr>
                <a:schemeClr val="lt2"/>
              </a:buClr>
              <a:buSzPct val="100000"/>
              <a:buFont typeface="Century Gothic"/>
              <a:buNone/>
              <a:defRPr b="0" i="0" sz="24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62" name="Shape 62"/>
          <p:cNvSpPr txBox="1"/>
          <p:nvPr>
            <p:ph idx="1" type="body"/>
          </p:nvPr>
        </p:nvSpPr>
        <p:spPr>
          <a:xfrm>
            <a:off x="4784616" y="1447800"/>
            <a:ext cx="5195997" cy="4572000"/>
          </a:xfrm>
          <a:prstGeom prst="rect">
            <a:avLst/>
          </a:prstGeom>
          <a:noFill/>
          <a:ln>
            <a:noFill/>
          </a:ln>
        </p:spPr>
        <p:txBody>
          <a:bodyPr anchorCtr="0" anchor="ctr" bIns="91425" lIns="91425" rIns="91425" wrap="square" tIns="91425"/>
          <a:lstStyle>
            <a:lvl1pPr indent="-241300" lvl="0" marL="342900" marR="0" rtl="0" algn="l">
              <a:spcBef>
                <a:spcPts val="1000"/>
              </a:spcBef>
              <a:spcAft>
                <a:spcPts val="0"/>
              </a:spcAft>
              <a:buClr>
                <a:srgbClr val="ADC5B8"/>
              </a:buClr>
              <a:buSzPct val="800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194309" lvl="1" marL="742950" marR="0" rtl="0" algn="l">
              <a:spcBef>
                <a:spcPts val="1000"/>
              </a:spcBef>
              <a:spcAft>
                <a:spcPts val="0"/>
              </a:spcAft>
              <a:buClr>
                <a:srgbClr val="ADC5B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147319" lvl="2" marL="1143000" marR="0" rtl="0" algn="l">
              <a:spcBef>
                <a:spcPts val="1000"/>
              </a:spcBef>
              <a:spcAft>
                <a:spcPts val="0"/>
              </a:spcAft>
              <a:buClr>
                <a:srgbClr val="ADC5B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157480" lvl="3" marL="16002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157479" lvl="4" marL="20574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161579" lvl="5" marL="25060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157479" lvl="6" marL="29718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157479" lvl="7" marL="34290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157479" lvl="8" marL="38862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63" name="Shape 63"/>
          <p:cNvSpPr txBox="1"/>
          <p:nvPr>
            <p:ph idx="2" type="body"/>
          </p:nvPr>
        </p:nvSpPr>
        <p:spPr>
          <a:xfrm>
            <a:off x="1154953" y="3129280"/>
            <a:ext cx="3401063" cy="2895599"/>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64" name="Shape 64"/>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65" name="Shape 65"/>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66" name="Shape 66"/>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7" name="Shape 67"/>
        <p:cNvGrpSpPr/>
        <p:nvPr/>
      </p:nvGrpSpPr>
      <p:grpSpPr>
        <a:xfrm>
          <a:off x="0" y="0"/>
          <a:ext cx="0" cy="0"/>
          <a:chOff x="0" y="0"/>
          <a:chExt cx="0" cy="0"/>
        </a:xfrm>
      </p:grpSpPr>
      <p:sp>
        <p:nvSpPr>
          <p:cNvPr id="68" name="Shape 68"/>
          <p:cNvSpPr txBox="1"/>
          <p:nvPr>
            <p:ph type="title"/>
          </p:nvPr>
        </p:nvSpPr>
        <p:spPr>
          <a:xfrm>
            <a:off x="1153907" y="1854192"/>
            <a:ext cx="5092906" cy="1574808"/>
          </a:xfrm>
          <a:prstGeom prst="rect">
            <a:avLst/>
          </a:prstGeom>
          <a:noFill/>
          <a:ln>
            <a:noFill/>
          </a:ln>
        </p:spPr>
        <p:txBody>
          <a:bodyPr anchorCtr="0" anchor="b" bIns="91425" lIns="91425" rIns="91425" wrap="square" tIns="91425"/>
          <a:lstStyle>
            <a:lvl1pPr indent="0" lvl="0" marL="0" marR="0" rtl="0" algn="l">
              <a:spcBef>
                <a:spcPts val="0"/>
              </a:spcBef>
              <a:buClr>
                <a:schemeClr val="lt2"/>
              </a:buClr>
              <a:buSzPct val="100000"/>
              <a:buFont typeface="Century Gothic"/>
              <a:buNone/>
              <a:defRPr b="0" i="0" sz="36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69" name="Shape 69"/>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rIns="91425" wrap="square" tIns="91425"/>
          <a:lstStyle>
            <a:lvl1pPr indent="0" lvl="0" marL="0" marR="0" rtl="0" algn="ctr">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8000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70" name="Shape 70"/>
          <p:cNvSpPr txBox="1"/>
          <p:nvPr>
            <p:ph idx="1" type="body"/>
          </p:nvPr>
        </p:nvSpPr>
        <p:spPr>
          <a:xfrm>
            <a:off x="1154954" y="3657600"/>
            <a:ext cx="5084979" cy="1371600"/>
          </a:xfrm>
          <a:prstGeom prst="rect">
            <a:avLst/>
          </a:prstGeom>
          <a:noFill/>
          <a:ln>
            <a:noFill/>
          </a:ln>
        </p:spPr>
        <p:txBody>
          <a:bodyPr anchorCtr="0" anchor="t" bIns="91425" lIns="91425" rIns="91425" wrap="square" tIns="91425"/>
          <a:lstStyle>
            <a:lvl1pPr indent="0" lvl="0" marL="0" marR="0" rtl="0" algn="l">
              <a:spcBef>
                <a:spcPts val="1000"/>
              </a:spcBef>
              <a:spcAft>
                <a:spcPts val="0"/>
              </a:spcAft>
              <a:buClr>
                <a:srgbClr val="ADC5B8"/>
              </a:buClr>
              <a:buSzPct val="80000"/>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ADC5B8"/>
              </a:buClr>
              <a:buSzPct val="80000"/>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ADC5B8"/>
              </a:buClr>
              <a:buSzPct val="80000"/>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ADC5B8"/>
              </a:buClr>
              <a:buSzPct val="79999"/>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71" name="Shape 71"/>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72" name="Shape 72"/>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73" name="Shape 73"/>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2.xml"/><Relationship Id="rId1" Type="http://schemas.openxmlformats.org/officeDocument/2006/relationships/image" Target="../media/image8.pn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11.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2">
            <a:alphaModFix/>
          </a:blip>
          <a:srcRect b="0" l="3613" r="0" t="0"/>
          <a:stretch/>
        </p:blipFill>
        <p:spPr>
          <a:xfrm>
            <a:off x="0" y="2669685"/>
            <a:ext cx="4021470" cy="4172190"/>
          </a:xfrm>
          <a:prstGeom prst="rect">
            <a:avLst/>
          </a:prstGeom>
          <a:noFill/>
          <a:ln>
            <a:noFill/>
          </a:ln>
        </p:spPr>
      </p:pic>
      <p:pic>
        <p:nvPicPr>
          <p:cNvPr id="7" name="Shape 7"/>
          <p:cNvPicPr preferRelativeResize="0"/>
          <p:nvPr/>
        </p:nvPicPr>
        <p:blipFill rotWithShape="1">
          <a:blip r:embed="rId3">
            <a:alphaModFix/>
          </a:blip>
          <a:srcRect b="0" l="35640" r="0" t="0"/>
          <a:stretch/>
        </p:blipFill>
        <p:spPr>
          <a:xfrm>
            <a:off x="0" y="2892347"/>
            <a:ext cx="1521042" cy="2363324"/>
          </a:xfrm>
          <a:prstGeom prst="rect">
            <a:avLst/>
          </a:prstGeom>
          <a:noFill/>
          <a:ln>
            <a:noFill/>
          </a:ln>
        </p:spPr>
      </p:pic>
      <p:sp>
        <p:nvSpPr>
          <p:cNvPr id="8" name="Shape 8"/>
          <p:cNvSpPr/>
          <p:nvPr/>
        </p:nvSpPr>
        <p:spPr>
          <a:xfrm>
            <a:off x="8609012" y="1676400"/>
            <a:ext cx="2819400" cy="2819400"/>
          </a:xfrm>
          <a:prstGeom prst="ellipse">
            <a:avLst/>
          </a:prstGeom>
          <a:gradFill>
            <a:gsLst>
              <a:gs pos="0">
                <a:srgbClr val="86A794">
                  <a:alpha val="6666"/>
                </a:srgbClr>
              </a:gs>
              <a:gs pos="36000">
                <a:srgbClr val="86A794">
                  <a:alpha val="5882"/>
                </a:srgbClr>
              </a:gs>
              <a:gs pos="69000">
                <a:srgbClr val="86A794">
                  <a:alpha val="0"/>
                </a:srgbClr>
              </a:gs>
              <a:gs pos="100000">
                <a:srgbClr val="86A794">
                  <a:alpha val="0"/>
                </a:srgbClr>
              </a:gs>
            </a:gsLst>
            <a:path path="circle">
              <a:fillToRect b="50%" l="50%" r="50%" t="50%"/>
            </a:path>
            <a:tileRect/>
          </a:gradFill>
          <a:ln>
            <a:noFill/>
          </a:ln>
        </p:spPr>
        <p:txBody>
          <a:bodyPr anchorCtr="0" anchor="ctr" bIns="91425" lIns="91425" rIns="91425" wrap="square" tIns="91425">
            <a:noAutofit/>
          </a:bodyPr>
          <a:lstStyle/>
          <a:p>
            <a:pPr lvl="0">
              <a:spcBef>
                <a:spcPts val="0"/>
              </a:spcBef>
              <a:buNone/>
            </a:pPr>
            <a:r>
              <a:t/>
            </a:r>
            <a:endParaRPr/>
          </a:p>
        </p:txBody>
      </p:sp>
      <p:pic>
        <p:nvPicPr>
          <p:cNvPr id="9" name="Shape 9"/>
          <p:cNvPicPr preferRelativeResize="0"/>
          <p:nvPr/>
        </p:nvPicPr>
        <p:blipFill rotWithShape="1">
          <a:blip r:embed="rId4">
            <a:alphaModFix/>
          </a:blip>
          <a:srcRect b="0" l="0" r="0" t="28812"/>
          <a:stretch/>
        </p:blipFill>
        <p:spPr>
          <a:xfrm>
            <a:off x="7999412" y="0"/>
            <a:ext cx="1602425" cy="1140722"/>
          </a:xfrm>
          <a:prstGeom prst="rect">
            <a:avLst/>
          </a:prstGeom>
          <a:noFill/>
          <a:ln>
            <a:noFill/>
          </a:ln>
        </p:spPr>
      </p:pic>
      <p:pic>
        <p:nvPicPr>
          <p:cNvPr id="10" name="Shape 10"/>
          <p:cNvPicPr preferRelativeResize="0"/>
          <p:nvPr/>
        </p:nvPicPr>
        <p:blipFill rotWithShape="1">
          <a:blip r:embed="rId5">
            <a:alphaModFix/>
          </a:blip>
          <a:srcRect b="23320" l="0" r="0" t="0"/>
          <a:stretch/>
        </p:blipFill>
        <p:spPr>
          <a:xfrm>
            <a:off x="8605878" y="6096000"/>
            <a:ext cx="993469" cy="761797"/>
          </a:xfrm>
          <a:prstGeom prst="rect">
            <a:avLst/>
          </a:prstGeom>
          <a:noFill/>
          <a:ln>
            <a:noFill/>
          </a:ln>
        </p:spPr>
      </p:pic>
      <p:sp>
        <p:nvSpPr>
          <p:cNvPr id="11" name="Shape 1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rIns="91425" wrap="square" tIns="91425">
            <a:noAutofit/>
          </a:bodyPr>
          <a:lstStyle/>
          <a:p>
            <a:pPr lvl="0">
              <a:spcBef>
                <a:spcPts val="0"/>
              </a:spcBef>
              <a:buNone/>
            </a:pPr>
            <a:r>
              <a:t/>
            </a:r>
            <a:endParaRPr/>
          </a:p>
        </p:txBody>
      </p:sp>
      <p:sp>
        <p:nvSpPr>
          <p:cNvPr id="12" name="Shape 12"/>
          <p:cNvSpPr txBox="1"/>
          <p:nvPr>
            <p:ph type="title"/>
          </p:nvPr>
        </p:nvSpPr>
        <p:spPr>
          <a:xfrm>
            <a:off x="646111" y="452718"/>
            <a:ext cx="9404723" cy="1400530"/>
          </a:xfrm>
          <a:prstGeom prst="rect">
            <a:avLst/>
          </a:prstGeom>
          <a:noFill/>
          <a:ln>
            <a:noFill/>
          </a:ln>
        </p:spPr>
        <p:txBody>
          <a:bodyPr anchorCtr="0" anchor="t" bIns="91425" lIns="91425" rIns="91425" wrap="square" tIns="91425"/>
          <a:lstStyle>
            <a:lvl1pPr indent="0" lvl="0" marL="0" marR="0" rtl="0" algn="l">
              <a:spcBef>
                <a:spcPts val="0"/>
              </a:spcBef>
              <a:buClr>
                <a:schemeClr val="lt2"/>
              </a:buClr>
              <a:buSzPct val="100000"/>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7777"/>
              <a:buNone/>
              <a:defRPr b="0" i="0" sz="1800" u="none" cap="none" strike="noStrike">
                <a:solidFill>
                  <a:schemeClr val="lt2"/>
                </a:solidFill>
              </a:defRPr>
            </a:lvl2pPr>
            <a:lvl3pPr indent="0" lvl="2" marL="0" marR="0" rtl="0" algn="l">
              <a:spcBef>
                <a:spcPts val="0"/>
              </a:spcBef>
              <a:buSzPct val="77777"/>
              <a:buNone/>
              <a:defRPr b="0" i="0" sz="1800" u="none" cap="none" strike="noStrike">
                <a:solidFill>
                  <a:schemeClr val="lt2"/>
                </a:solidFill>
              </a:defRPr>
            </a:lvl3pPr>
            <a:lvl4pPr indent="0" lvl="3" marL="0" marR="0" rtl="0" algn="l">
              <a:spcBef>
                <a:spcPts val="0"/>
              </a:spcBef>
              <a:buSzPct val="77777"/>
              <a:buNone/>
              <a:defRPr b="0" i="0" sz="1800" u="none" cap="none" strike="noStrike">
                <a:solidFill>
                  <a:schemeClr val="lt2"/>
                </a:solidFill>
              </a:defRPr>
            </a:lvl4pPr>
            <a:lvl5pPr indent="0" lvl="4" marL="0" marR="0" rtl="0" algn="l">
              <a:spcBef>
                <a:spcPts val="0"/>
              </a:spcBef>
              <a:buSzPct val="77777"/>
              <a:buNone/>
              <a:defRPr b="0" i="0" sz="1800" u="none" cap="none" strike="noStrike">
                <a:solidFill>
                  <a:schemeClr val="lt2"/>
                </a:solidFill>
              </a:defRPr>
            </a:lvl5pPr>
            <a:lvl6pPr indent="0" lvl="5" marL="0" marR="0" rtl="0" algn="l">
              <a:spcBef>
                <a:spcPts val="0"/>
              </a:spcBef>
              <a:buSzPct val="77777"/>
              <a:buNone/>
              <a:defRPr b="0" i="0" sz="1800" u="none" cap="none" strike="noStrike">
                <a:solidFill>
                  <a:schemeClr val="lt2"/>
                </a:solidFill>
              </a:defRPr>
            </a:lvl6pPr>
            <a:lvl7pPr indent="0" lvl="6" marL="0" marR="0" rtl="0" algn="l">
              <a:spcBef>
                <a:spcPts val="0"/>
              </a:spcBef>
              <a:buSzPct val="77777"/>
              <a:buNone/>
              <a:defRPr b="0" i="0" sz="1800" u="none" cap="none" strike="noStrike">
                <a:solidFill>
                  <a:schemeClr val="lt2"/>
                </a:solidFill>
              </a:defRPr>
            </a:lvl7pPr>
            <a:lvl8pPr indent="0" lvl="7" marL="0" marR="0" rtl="0" algn="l">
              <a:spcBef>
                <a:spcPts val="0"/>
              </a:spcBef>
              <a:buSzPct val="77777"/>
              <a:buNone/>
              <a:defRPr b="0" i="0" sz="1800" u="none" cap="none" strike="noStrike">
                <a:solidFill>
                  <a:schemeClr val="lt2"/>
                </a:solidFill>
              </a:defRPr>
            </a:lvl8pPr>
            <a:lvl9pPr indent="0" lvl="8" marL="0" marR="0" rtl="0" algn="l">
              <a:spcBef>
                <a:spcPts val="0"/>
              </a:spcBef>
              <a:buSzPct val="77777"/>
              <a:buNone/>
              <a:defRPr b="0" i="0" sz="1800" u="none" cap="none" strike="noStrike">
                <a:solidFill>
                  <a:schemeClr val="lt2"/>
                </a:solidFill>
              </a:defRPr>
            </a:lvl9pPr>
          </a:lstStyle>
          <a:p/>
        </p:txBody>
      </p:sp>
      <p:sp>
        <p:nvSpPr>
          <p:cNvPr id="13" name="Shape 13"/>
          <p:cNvSpPr txBox="1"/>
          <p:nvPr>
            <p:ph idx="1" type="body"/>
          </p:nvPr>
        </p:nvSpPr>
        <p:spPr>
          <a:xfrm>
            <a:off x="1103312" y="2052918"/>
            <a:ext cx="8946541" cy="4195481"/>
          </a:xfrm>
          <a:prstGeom prst="rect">
            <a:avLst/>
          </a:prstGeom>
          <a:noFill/>
          <a:ln>
            <a:noFill/>
          </a:ln>
        </p:spPr>
        <p:txBody>
          <a:bodyPr anchorCtr="0" anchor="t" bIns="91425" lIns="91425" rIns="91425" wrap="square" tIns="91425"/>
          <a:lstStyle>
            <a:lvl1pPr indent="-241300" lvl="0" marL="342900" marR="0" rtl="0" algn="l">
              <a:spcBef>
                <a:spcPts val="1000"/>
              </a:spcBef>
              <a:spcAft>
                <a:spcPts val="0"/>
              </a:spcAft>
              <a:buClr>
                <a:srgbClr val="ADC5B8"/>
              </a:buClr>
              <a:buSzPct val="800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194309" lvl="1" marL="742950" marR="0" rtl="0" algn="l">
              <a:spcBef>
                <a:spcPts val="1000"/>
              </a:spcBef>
              <a:spcAft>
                <a:spcPts val="0"/>
              </a:spcAft>
              <a:buClr>
                <a:srgbClr val="ADC5B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147319" lvl="2" marL="1143000" marR="0" rtl="0" algn="l">
              <a:spcBef>
                <a:spcPts val="1000"/>
              </a:spcBef>
              <a:spcAft>
                <a:spcPts val="0"/>
              </a:spcAft>
              <a:buClr>
                <a:srgbClr val="ADC5B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157480" lvl="3" marL="16002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157479" lvl="4" marL="20574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161579" lvl="5" marL="25060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157479" lvl="6" marL="29718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157479" lvl="7" marL="34290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157479" lvl="8" marL="3886200" marR="0" rtl="0" algn="l">
              <a:spcBef>
                <a:spcPts val="1000"/>
              </a:spcBef>
              <a:spcAft>
                <a:spcPts val="0"/>
              </a:spcAft>
              <a:buClr>
                <a:srgbClr val="ADC5B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 name="Shape 14"/>
          <p:cNvSpPr txBox="1"/>
          <p:nvPr>
            <p:ph idx="10" type="dt"/>
          </p:nvPr>
        </p:nvSpPr>
        <p:spPr>
          <a:xfrm rot="5400000">
            <a:off x="10155639" y="1790701"/>
            <a:ext cx="990599" cy="304799"/>
          </a:xfrm>
          <a:prstGeom prst="rect">
            <a:avLst/>
          </a:prstGeom>
          <a:noFill/>
          <a:ln>
            <a:noFill/>
          </a:ln>
        </p:spPr>
        <p:txBody>
          <a:bodyPr anchorCtr="0" anchor="t"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Shape 15"/>
          <p:cNvSpPr txBox="1"/>
          <p:nvPr>
            <p:ph idx="11" type="ftr"/>
          </p:nvPr>
        </p:nvSpPr>
        <p:spPr>
          <a:xfrm rot="5400000">
            <a:off x="8951573" y="3225297"/>
            <a:ext cx="3859795" cy="304801"/>
          </a:xfrm>
          <a:prstGeom prst="rect">
            <a:avLst/>
          </a:prstGeom>
          <a:noFill/>
          <a:ln>
            <a:noFill/>
          </a:ln>
        </p:spPr>
        <p:txBody>
          <a:bodyPr anchorCtr="0" anchor="b" bIns="91425" lIns="91425" rIns="91425" wrap="square" tIns="91425"/>
          <a:lstStyle>
            <a:lvl1pPr indent="0" lvl="0" marL="0" marR="0" rtl="0" algn="l">
              <a:spcBef>
                <a:spcPts val="0"/>
              </a:spcBef>
              <a:buSzPct val="127272"/>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SzPct val="77777"/>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Shape 16"/>
          <p:cNvSpPr txBox="1"/>
          <p:nvPr>
            <p:ph idx="12" type="sldNum"/>
          </p:nvPr>
        </p:nvSpPr>
        <p:spPr>
          <a:xfrm>
            <a:off x="10352540" y="295729"/>
            <a:ext cx="838199" cy="767687"/>
          </a:xfrm>
          <a:prstGeom prst="rect">
            <a:avLst/>
          </a:prstGeom>
          <a:noFill/>
          <a:ln>
            <a:noFill/>
          </a:ln>
        </p:spPr>
        <p:txBody>
          <a:bodyPr anchorCtr="0" anchor="b" bIns="45700" lIns="91425" rIns="91425" wrap="square"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Century Gothic"/>
                <a:ea typeface="Century Gothic"/>
                <a:cs typeface="Century Gothic"/>
                <a:sym typeface="Century Gothic"/>
              </a:rPr>
              <a:t>‹#›</a:t>
            </a:fld>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ctrTitle"/>
          </p:nvPr>
        </p:nvSpPr>
        <p:spPr>
          <a:xfrm>
            <a:off x="1018309" y="1018309"/>
            <a:ext cx="9486900" cy="4042065"/>
          </a:xfrm>
          <a:prstGeom prst="rect">
            <a:avLst/>
          </a:prstGeom>
          <a:noFill/>
          <a:ln>
            <a:noFill/>
          </a:ln>
        </p:spPr>
        <p:txBody>
          <a:bodyPr anchorCtr="0" anchor="b" bIns="45700" lIns="91425" rIns="91425" wrap="square" tIns="45700">
            <a:noAutofit/>
          </a:bodyPr>
          <a:lstStyle/>
          <a:p>
            <a:pPr indent="-419100" lvl="0" marL="0" marR="0" rtl="0" algn="l">
              <a:spcBef>
                <a:spcPts val="0"/>
              </a:spcBef>
              <a:buClr>
                <a:schemeClr val="lt2"/>
              </a:buClr>
              <a:buSzPct val="100000"/>
              <a:buFont typeface="Century Gothic"/>
              <a:buNone/>
            </a:pPr>
            <a:r>
              <a:t/>
            </a:r>
            <a:endParaRPr b="0" i="0" sz="6600" u="none" cap="none" strike="noStrike">
              <a:solidFill>
                <a:schemeClr val="lt2"/>
              </a:solidFill>
              <a:latin typeface="Times New Roman"/>
              <a:ea typeface="Times New Roman"/>
              <a:cs typeface="Times New Roman"/>
              <a:sym typeface="Times New Roman"/>
            </a:endParaRPr>
          </a:p>
        </p:txBody>
      </p:sp>
      <p:sp>
        <p:nvSpPr>
          <p:cNvPr id="148" name="Shape 148"/>
          <p:cNvSpPr txBox="1"/>
          <p:nvPr>
            <p:ph idx="1" type="subTitle"/>
          </p:nvPr>
        </p:nvSpPr>
        <p:spPr>
          <a:xfrm>
            <a:off x="1086632" y="5442398"/>
            <a:ext cx="8825658" cy="861420"/>
          </a:xfrm>
          <a:prstGeom prst="rect">
            <a:avLst/>
          </a:prstGeom>
          <a:noFill/>
          <a:ln>
            <a:noFill/>
          </a:ln>
        </p:spPr>
        <p:txBody>
          <a:bodyPr anchorCtr="0" anchor="t" bIns="45700" lIns="91425" rIns="91425" wrap="square" tIns="45700">
            <a:noAutofit/>
          </a:bodyPr>
          <a:lstStyle/>
          <a:p>
            <a:pPr indent="-101600" lvl="0" marL="0" marR="0" rtl="0" algn="l">
              <a:spcBef>
                <a:spcPts val="0"/>
              </a:spcBef>
              <a:spcAft>
                <a:spcPts val="0"/>
              </a:spcAft>
              <a:buClr>
                <a:srgbClr val="ADC5B8"/>
              </a:buClr>
              <a:buSzPct val="80000"/>
              <a:buFont typeface="Noto Sans Symbols"/>
              <a:buNone/>
            </a:pPr>
            <a:r>
              <a:t/>
            </a:r>
            <a:endParaRPr b="0" i="0" sz="2000" u="none" cap="none" strike="noStrike">
              <a:solidFill>
                <a:srgbClr val="ADC5B8"/>
              </a:solidFill>
              <a:latin typeface="Century Gothic"/>
              <a:ea typeface="Century Gothic"/>
              <a:cs typeface="Century Gothic"/>
              <a:sym typeface="Century Gothic"/>
            </a:endParaRPr>
          </a:p>
        </p:txBody>
      </p:sp>
      <p:pic>
        <p:nvPicPr>
          <p:cNvPr id="149" name="Shape 149"/>
          <p:cNvPicPr preferRelativeResize="0"/>
          <p:nvPr/>
        </p:nvPicPr>
        <p:blipFill rotWithShape="1">
          <a:blip r:embed="rId3">
            <a:alphaModFix/>
          </a:blip>
          <a:srcRect b="0" l="0" r="0" t="0"/>
          <a:stretch/>
        </p:blipFill>
        <p:spPr>
          <a:xfrm>
            <a:off x="0" y="800100"/>
            <a:ext cx="12189968" cy="59615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rPr b="0" i="0" lang="en-US" sz="4200" u="none" cap="none" strike="noStrike">
                <a:solidFill>
                  <a:schemeClr val="lt2"/>
                </a:solidFill>
                <a:latin typeface="Century Gothic"/>
                <a:ea typeface="Century Gothic"/>
                <a:cs typeface="Century Gothic"/>
                <a:sym typeface="Century Gothic"/>
              </a:rPr>
              <a:t>How to Achieve AEBG Literacy Gains by Using CASAS Testing</a:t>
            </a:r>
            <a:br>
              <a:rPr b="0" i="0" lang="en-US" sz="4200" u="none" cap="none" strike="noStrike">
                <a:solidFill>
                  <a:schemeClr val="lt2"/>
                </a:solidFill>
                <a:latin typeface="Century Gothic"/>
                <a:ea typeface="Century Gothic"/>
                <a:cs typeface="Century Gothic"/>
                <a:sym typeface="Century Gothic"/>
              </a:rPr>
            </a:br>
          </a:p>
        </p:txBody>
      </p:sp>
      <p:sp>
        <p:nvSpPr>
          <p:cNvPr id="203" name="Shape 203"/>
          <p:cNvSpPr txBox="1"/>
          <p:nvPr>
            <p:ph idx="1" type="body"/>
          </p:nvPr>
        </p:nvSpPr>
        <p:spPr>
          <a:xfrm>
            <a:off x="1103312" y="2052918"/>
            <a:ext cx="8946541" cy="4195481"/>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rgbClr val="ADC5B8"/>
              </a:buClr>
              <a:buSzPct val="80000"/>
              <a:buFont typeface="Noto Sans Symbols"/>
              <a:buChar char="▶"/>
            </a:pPr>
            <a:r>
              <a:rPr b="0" i="0" lang="en-US" sz="2000" u="none" cap="none" strike="noStrike">
                <a:solidFill>
                  <a:schemeClr val="lt1"/>
                </a:solidFill>
                <a:latin typeface="Century Gothic"/>
                <a:ea typeface="Century Gothic"/>
                <a:cs typeface="Century Gothic"/>
                <a:sym typeface="Century Gothic"/>
              </a:rPr>
              <a:t>Students must advance one Educational Functional Level (EFL) in order to achieve a Literacy Gain.</a:t>
            </a:r>
          </a:p>
          <a:p>
            <a:pPr indent="-342900" lvl="0" marL="342900" marR="0" rtl="0" algn="l">
              <a:spcBef>
                <a:spcPts val="1000"/>
              </a:spcBef>
              <a:spcAft>
                <a:spcPts val="0"/>
              </a:spcAft>
              <a:buClr>
                <a:srgbClr val="ADC5B8"/>
              </a:buClr>
              <a:buSzPct val="80000"/>
              <a:buFont typeface="Noto Sans Symbols"/>
              <a:buChar char="▶"/>
            </a:pPr>
            <a:r>
              <a:rPr b="0" i="0" lang="en-US" sz="2000" u="none" cap="none" strike="noStrike">
                <a:solidFill>
                  <a:schemeClr val="lt1"/>
                </a:solidFill>
                <a:latin typeface="Century Gothic"/>
                <a:ea typeface="Century Gothic"/>
                <a:cs typeface="Century Gothic"/>
                <a:sym typeface="Century Gothic"/>
              </a:rPr>
              <a:t>EFLs are as follow:</a:t>
            </a:r>
          </a:p>
          <a:p>
            <a:pPr indent="-285750" lvl="1" marL="742950" marR="0" rtl="0" algn="l">
              <a:spcBef>
                <a:spcPts val="1000"/>
              </a:spcBef>
              <a:spcAft>
                <a:spcPts val="0"/>
              </a:spcAft>
              <a:buClr>
                <a:srgbClr val="ADC5B8"/>
              </a:buClr>
              <a:buSzPct val="79999"/>
              <a:buFont typeface="Noto Sans Symbols"/>
              <a:buChar char="▶"/>
            </a:pPr>
            <a:r>
              <a:rPr b="0" i="0" lang="en-US" sz="1800" u="none" cap="none" strike="noStrike">
                <a:solidFill>
                  <a:schemeClr val="lt1"/>
                </a:solidFill>
                <a:latin typeface="Century Gothic"/>
                <a:ea typeface="Century Gothic"/>
                <a:cs typeface="Century Gothic"/>
                <a:sym typeface="Century Gothic"/>
              </a:rPr>
              <a:t>Level 4: 201-210</a:t>
            </a:r>
          </a:p>
          <a:p>
            <a:pPr indent="-285750" lvl="1" marL="742950" marR="0" rtl="0" algn="l">
              <a:spcBef>
                <a:spcPts val="1000"/>
              </a:spcBef>
              <a:spcAft>
                <a:spcPts val="0"/>
              </a:spcAft>
              <a:buClr>
                <a:srgbClr val="ADC5B8"/>
              </a:buClr>
              <a:buSzPct val="79999"/>
              <a:buFont typeface="Noto Sans Symbols"/>
              <a:buChar char="▶"/>
            </a:pPr>
            <a:r>
              <a:rPr b="0" i="0" lang="en-US" sz="1800" u="none" cap="none" strike="noStrike">
                <a:solidFill>
                  <a:schemeClr val="lt1"/>
                </a:solidFill>
                <a:latin typeface="Century Gothic"/>
                <a:ea typeface="Century Gothic"/>
                <a:cs typeface="Century Gothic"/>
                <a:sym typeface="Century Gothic"/>
              </a:rPr>
              <a:t>Level 5: 211-220</a:t>
            </a:r>
          </a:p>
          <a:p>
            <a:pPr indent="-285750" lvl="1" marL="742950" marR="0" rtl="0" algn="l">
              <a:spcBef>
                <a:spcPts val="1000"/>
              </a:spcBef>
              <a:spcAft>
                <a:spcPts val="0"/>
              </a:spcAft>
              <a:buClr>
                <a:srgbClr val="ADC5B8"/>
              </a:buClr>
              <a:buSzPct val="79999"/>
              <a:buFont typeface="Noto Sans Symbols"/>
              <a:buChar char="▶"/>
            </a:pPr>
            <a:r>
              <a:rPr b="0" i="0" lang="en-US" sz="1800" u="none" cap="none" strike="noStrike">
                <a:solidFill>
                  <a:schemeClr val="lt1"/>
                </a:solidFill>
                <a:latin typeface="Century Gothic"/>
                <a:ea typeface="Century Gothic"/>
                <a:cs typeface="Century Gothic"/>
                <a:sym typeface="Century Gothic"/>
              </a:rPr>
              <a:t>Level 6: 221-235</a:t>
            </a:r>
          </a:p>
          <a:p>
            <a:pPr indent="-285750" lvl="1" marL="742950" marR="0" rtl="0" algn="l">
              <a:spcBef>
                <a:spcPts val="1000"/>
              </a:spcBef>
              <a:spcAft>
                <a:spcPts val="0"/>
              </a:spcAft>
              <a:buClr>
                <a:srgbClr val="ADC5B8"/>
              </a:buClr>
              <a:buSzPct val="79999"/>
              <a:buFont typeface="Noto Sans Symbols"/>
              <a:buChar char="▶"/>
            </a:pPr>
            <a:r>
              <a:rPr b="0" i="0" lang="en-US" sz="1800" u="none" cap="none" strike="noStrike">
                <a:solidFill>
                  <a:schemeClr val="lt1"/>
                </a:solidFill>
                <a:latin typeface="Century Gothic"/>
                <a:ea typeface="Century Gothic"/>
                <a:cs typeface="Century Gothic"/>
                <a:sym typeface="Century Gothic"/>
              </a:rPr>
              <a:t>Level 7: 236-245</a:t>
            </a:r>
          </a:p>
          <a:p>
            <a:pPr indent="-285750" lvl="1" marL="742950" marR="0" rtl="0" algn="l">
              <a:spcBef>
                <a:spcPts val="1000"/>
              </a:spcBef>
              <a:spcAft>
                <a:spcPts val="0"/>
              </a:spcAft>
              <a:buClr>
                <a:srgbClr val="ADC5B8"/>
              </a:buClr>
              <a:buSzPct val="79999"/>
              <a:buFont typeface="Noto Sans Symbols"/>
              <a:buChar char="▶"/>
            </a:pPr>
            <a:r>
              <a:rPr b="0" i="0" lang="en-US" sz="1800" u="none" cap="none" strike="noStrike">
                <a:solidFill>
                  <a:schemeClr val="lt1"/>
                </a:solidFill>
                <a:latin typeface="Century Gothic"/>
                <a:ea typeface="Century Gothic"/>
                <a:cs typeface="Century Gothic"/>
                <a:sym typeface="Century Gothic"/>
              </a:rPr>
              <a:t>Level 8: 246+</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rPr b="0" i="0" lang="en-US" sz="4200" u="none" cap="none" strike="noStrike">
                <a:solidFill>
                  <a:schemeClr val="lt2"/>
                </a:solidFill>
                <a:latin typeface="Century Gothic"/>
                <a:ea typeface="Century Gothic"/>
                <a:cs typeface="Century Gothic"/>
                <a:sym typeface="Century Gothic"/>
              </a:rPr>
              <a:t>CASAS</a:t>
            </a:r>
            <a:br>
              <a:rPr b="0" i="0" lang="en-US" sz="4200" u="none" cap="none" strike="noStrike">
                <a:solidFill>
                  <a:schemeClr val="lt2"/>
                </a:solidFill>
                <a:latin typeface="Century Gothic"/>
                <a:ea typeface="Century Gothic"/>
                <a:cs typeface="Century Gothic"/>
                <a:sym typeface="Century Gothic"/>
              </a:rPr>
            </a:br>
            <a:r>
              <a:rPr b="0" i="0" lang="en-US" sz="3600" u="none" cap="none" strike="noStrike">
                <a:solidFill>
                  <a:schemeClr val="lt2"/>
                </a:solidFill>
                <a:latin typeface="Century Gothic"/>
                <a:ea typeface="Century Gothic"/>
                <a:cs typeface="Century Gothic"/>
                <a:sym typeface="Century Gothic"/>
              </a:rPr>
              <a:t>EFLs, Scale Scores, and Grade Levels</a:t>
            </a:r>
          </a:p>
        </p:txBody>
      </p:sp>
      <p:pic>
        <p:nvPicPr>
          <p:cNvPr descr="Screen Shot 2017-10-24 at 11.21.16 PM.png" id="209" name="Shape 209"/>
          <p:cNvPicPr preferRelativeResize="0"/>
          <p:nvPr>
            <p:ph idx="1" type="body"/>
          </p:nvPr>
        </p:nvPicPr>
        <p:blipFill rotWithShape="1">
          <a:blip r:embed="rId3">
            <a:alphaModFix/>
          </a:blip>
          <a:srcRect b="2348" l="5579" r="8341" t="2740"/>
          <a:stretch/>
        </p:blipFill>
        <p:spPr>
          <a:xfrm>
            <a:off x="1488932" y="1850363"/>
            <a:ext cx="7707413" cy="47838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rPr b="0" i="0" lang="en-US" sz="4200" u="none" cap="none" strike="noStrike">
                <a:solidFill>
                  <a:schemeClr val="lt2"/>
                </a:solidFill>
                <a:latin typeface="Century Gothic"/>
                <a:ea typeface="Century Gothic"/>
                <a:cs typeface="Century Gothic"/>
                <a:sym typeface="Century Gothic"/>
              </a:rPr>
              <a:t>CASAS</a:t>
            </a:r>
            <a:br>
              <a:rPr b="0" i="0" lang="en-US" sz="4200" u="none" cap="none" strike="noStrike">
                <a:solidFill>
                  <a:schemeClr val="lt2"/>
                </a:solidFill>
                <a:latin typeface="Century Gothic"/>
                <a:ea typeface="Century Gothic"/>
                <a:cs typeface="Century Gothic"/>
                <a:sym typeface="Century Gothic"/>
              </a:rPr>
            </a:br>
            <a:r>
              <a:rPr b="0" i="0" lang="en-US" sz="3600" u="none" cap="none" strike="noStrike">
                <a:solidFill>
                  <a:schemeClr val="lt2"/>
                </a:solidFill>
                <a:latin typeface="Century Gothic"/>
                <a:ea typeface="Century Gothic"/>
                <a:cs typeface="Century Gothic"/>
                <a:sym typeface="Century Gothic"/>
              </a:rPr>
              <a:t>Descriptors Levels 6 – 8</a:t>
            </a:r>
          </a:p>
        </p:txBody>
      </p:sp>
      <p:pic>
        <p:nvPicPr>
          <p:cNvPr descr="Screen Shot 2017-10-20 at 9.21.35 AM.png" id="215" name="Shape 215"/>
          <p:cNvPicPr preferRelativeResize="0"/>
          <p:nvPr>
            <p:ph idx="1" type="body"/>
          </p:nvPr>
        </p:nvPicPr>
        <p:blipFill rotWithShape="1">
          <a:blip r:embed="rId3">
            <a:alphaModFix/>
          </a:blip>
          <a:srcRect b="0" l="-6811" r="-6810" t="0"/>
          <a:stretch/>
        </p:blipFill>
        <p:spPr>
          <a:xfrm>
            <a:off x="586128" y="1786587"/>
            <a:ext cx="9334628" cy="48417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rPr b="0" i="0" lang="en-US" sz="4200" u="none" cap="none" strike="noStrike">
                <a:solidFill>
                  <a:schemeClr val="lt2"/>
                </a:solidFill>
                <a:latin typeface="Century Gothic"/>
                <a:ea typeface="Century Gothic"/>
                <a:cs typeface="Century Gothic"/>
                <a:sym typeface="Century Gothic"/>
              </a:rPr>
              <a:t>CASAS </a:t>
            </a:r>
            <a:br>
              <a:rPr b="0" i="0" lang="en-US" sz="4200" u="none" cap="none" strike="noStrike">
                <a:solidFill>
                  <a:schemeClr val="lt2"/>
                </a:solidFill>
                <a:latin typeface="Century Gothic"/>
                <a:ea typeface="Century Gothic"/>
                <a:cs typeface="Century Gothic"/>
                <a:sym typeface="Century Gothic"/>
              </a:rPr>
            </a:br>
            <a:r>
              <a:rPr b="0" i="0" lang="en-US" sz="3600" u="none" cap="none" strike="noStrike">
                <a:solidFill>
                  <a:schemeClr val="lt2"/>
                </a:solidFill>
                <a:latin typeface="Century Gothic"/>
                <a:ea typeface="Century Gothic"/>
                <a:cs typeface="Century Gothic"/>
                <a:sym typeface="Century Gothic"/>
              </a:rPr>
              <a:t>Descriptors Levels 1 – 5</a:t>
            </a:r>
          </a:p>
        </p:txBody>
      </p:sp>
      <p:pic>
        <p:nvPicPr>
          <p:cNvPr descr="Screen Shot 2017-10-20 at 9.22.15 AM.png" id="221" name="Shape 221"/>
          <p:cNvPicPr preferRelativeResize="0"/>
          <p:nvPr>
            <p:ph idx="1" type="body"/>
          </p:nvPr>
        </p:nvPicPr>
        <p:blipFill rotWithShape="1">
          <a:blip r:embed="rId3">
            <a:alphaModFix/>
          </a:blip>
          <a:srcRect b="0" l="-12412" r="-12412" t="0"/>
          <a:stretch/>
        </p:blipFill>
        <p:spPr>
          <a:xfrm>
            <a:off x="0" y="1831737"/>
            <a:ext cx="10718121" cy="50262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rPr b="0" i="0" lang="en-US" sz="4200" u="none" cap="none" strike="noStrike">
                <a:solidFill>
                  <a:schemeClr val="lt2"/>
                </a:solidFill>
                <a:latin typeface="Century Gothic"/>
                <a:ea typeface="Century Gothic"/>
                <a:cs typeface="Century Gothic"/>
                <a:sym typeface="Century Gothic"/>
              </a:rPr>
              <a:t>CASAS</a:t>
            </a:r>
            <a:br>
              <a:rPr b="0" i="0" lang="en-US" sz="4200" u="none" cap="none" strike="noStrike">
                <a:solidFill>
                  <a:schemeClr val="lt2"/>
                </a:solidFill>
                <a:latin typeface="Century Gothic"/>
                <a:ea typeface="Century Gothic"/>
                <a:cs typeface="Century Gothic"/>
                <a:sym typeface="Century Gothic"/>
              </a:rPr>
            </a:br>
            <a:r>
              <a:rPr b="0" i="0" lang="en-US" sz="3600" u="none" cap="none" strike="noStrike">
                <a:solidFill>
                  <a:schemeClr val="lt2"/>
                </a:solidFill>
                <a:latin typeface="Century Gothic"/>
                <a:ea typeface="Century Gothic"/>
                <a:cs typeface="Century Gothic"/>
                <a:sym typeface="Century Gothic"/>
              </a:rPr>
              <a:t>Student Score</a:t>
            </a:r>
          </a:p>
        </p:txBody>
      </p:sp>
      <p:pic>
        <p:nvPicPr>
          <p:cNvPr id="227" name="Shape 227"/>
          <p:cNvPicPr preferRelativeResize="0"/>
          <p:nvPr>
            <p:ph idx="1" type="body"/>
          </p:nvPr>
        </p:nvPicPr>
        <p:blipFill rotWithShape="1">
          <a:blip r:embed="rId3">
            <a:alphaModFix/>
          </a:blip>
          <a:srcRect b="0" l="0" r="0" t="0"/>
          <a:stretch/>
        </p:blipFill>
        <p:spPr>
          <a:xfrm>
            <a:off x="1966922" y="2052638"/>
            <a:ext cx="7219932" cy="41957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rPr b="0" i="0" lang="en-US" sz="4200" u="none" cap="none" strike="noStrike">
                <a:solidFill>
                  <a:schemeClr val="lt2"/>
                </a:solidFill>
                <a:latin typeface="Century Gothic"/>
                <a:ea typeface="Century Gothic"/>
                <a:cs typeface="Century Gothic"/>
                <a:sym typeface="Century Gothic"/>
              </a:rPr>
              <a:t>CASAS</a:t>
            </a:r>
            <a:br>
              <a:rPr b="0" i="0" lang="en-US" sz="4200" u="none" cap="none" strike="noStrike">
                <a:solidFill>
                  <a:schemeClr val="lt2"/>
                </a:solidFill>
                <a:latin typeface="Century Gothic"/>
                <a:ea typeface="Century Gothic"/>
                <a:cs typeface="Century Gothic"/>
                <a:sym typeface="Century Gothic"/>
              </a:rPr>
            </a:br>
            <a:r>
              <a:rPr b="0" i="0" lang="en-US" sz="3600" u="none" cap="none" strike="noStrike">
                <a:solidFill>
                  <a:schemeClr val="lt2"/>
                </a:solidFill>
                <a:latin typeface="Century Gothic"/>
                <a:ea typeface="Century Gothic"/>
                <a:cs typeface="Century Gothic"/>
                <a:sym typeface="Century Gothic"/>
              </a:rPr>
              <a:t>Student Competency Report</a:t>
            </a:r>
          </a:p>
        </p:txBody>
      </p:sp>
      <p:pic>
        <p:nvPicPr>
          <p:cNvPr descr="Screen Shot 2017-10-24 at 10.29.44 PM.png" id="233" name="Shape 233"/>
          <p:cNvPicPr preferRelativeResize="0"/>
          <p:nvPr>
            <p:ph idx="1" type="body"/>
          </p:nvPr>
        </p:nvPicPr>
        <p:blipFill rotWithShape="1">
          <a:blip r:embed="rId3">
            <a:alphaModFix/>
          </a:blip>
          <a:srcRect b="0" l="-25531" r="-25531" t="8198"/>
          <a:stretch/>
        </p:blipFill>
        <p:spPr>
          <a:xfrm>
            <a:off x="354907" y="1920659"/>
            <a:ext cx="10092995" cy="43132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rPr b="0" i="0" lang="en-US" sz="4200" u="none" cap="none" strike="noStrike">
                <a:solidFill>
                  <a:schemeClr val="lt2"/>
                </a:solidFill>
                <a:latin typeface="Century Gothic"/>
                <a:ea typeface="Century Gothic"/>
                <a:cs typeface="Century Gothic"/>
                <a:sym typeface="Century Gothic"/>
              </a:rPr>
              <a:t>CASAS</a:t>
            </a:r>
            <a:br>
              <a:rPr b="0" i="0" lang="en-US" sz="4200" u="none" cap="none" strike="noStrike">
                <a:solidFill>
                  <a:schemeClr val="lt2"/>
                </a:solidFill>
                <a:latin typeface="Century Gothic"/>
                <a:ea typeface="Century Gothic"/>
                <a:cs typeface="Century Gothic"/>
                <a:sym typeface="Century Gothic"/>
              </a:rPr>
            </a:br>
            <a:r>
              <a:rPr b="0" i="0" lang="en-US" sz="4200" u="none" cap="none" strike="noStrike">
                <a:solidFill>
                  <a:schemeClr val="lt2"/>
                </a:solidFill>
                <a:latin typeface="Century Gothic"/>
                <a:ea typeface="Century Gothic"/>
                <a:cs typeface="Century Gothic"/>
                <a:sym typeface="Century Gothic"/>
              </a:rPr>
              <a:t>Student </a:t>
            </a:r>
            <a:r>
              <a:rPr b="0" i="0" lang="en-US" sz="3600" u="none" cap="none" strike="noStrike">
                <a:solidFill>
                  <a:schemeClr val="lt2"/>
                </a:solidFill>
                <a:latin typeface="Century Gothic"/>
                <a:ea typeface="Century Gothic"/>
                <a:cs typeface="Century Gothic"/>
                <a:sym typeface="Century Gothic"/>
              </a:rPr>
              <a:t>Scores by Class</a:t>
            </a:r>
          </a:p>
        </p:txBody>
      </p:sp>
      <p:pic>
        <p:nvPicPr>
          <p:cNvPr id="239" name="Shape 239"/>
          <p:cNvPicPr preferRelativeResize="0"/>
          <p:nvPr>
            <p:ph idx="1" type="body"/>
          </p:nvPr>
        </p:nvPicPr>
        <p:blipFill rotWithShape="1">
          <a:blip r:embed="rId3">
            <a:alphaModFix/>
          </a:blip>
          <a:srcRect b="0" l="0" r="0" t="0"/>
          <a:stretch/>
        </p:blipFill>
        <p:spPr>
          <a:xfrm>
            <a:off x="3348222" y="2142042"/>
            <a:ext cx="4000500" cy="733425"/>
          </a:xfrm>
          <a:prstGeom prst="rect">
            <a:avLst/>
          </a:prstGeom>
          <a:noFill/>
          <a:ln>
            <a:noFill/>
          </a:ln>
        </p:spPr>
      </p:pic>
      <p:pic>
        <p:nvPicPr>
          <p:cNvPr id="240" name="Shape 240"/>
          <p:cNvPicPr preferRelativeResize="0"/>
          <p:nvPr/>
        </p:nvPicPr>
        <p:blipFill rotWithShape="1">
          <a:blip r:embed="rId4">
            <a:alphaModFix/>
          </a:blip>
          <a:srcRect b="0" l="0" r="0" t="0"/>
          <a:stretch/>
        </p:blipFill>
        <p:spPr>
          <a:xfrm>
            <a:off x="4200709" y="3298247"/>
            <a:ext cx="2291259" cy="1466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rPr b="0" i="0" lang="en-US" sz="4200" u="none" cap="none" strike="noStrike">
                <a:solidFill>
                  <a:schemeClr val="lt2"/>
                </a:solidFill>
                <a:latin typeface="Century Gothic"/>
                <a:ea typeface="Century Gothic"/>
                <a:cs typeface="Century Gothic"/>
                <a:sym typeface="Century Gothic"/>
              </a:rPr>
              <a:t>CASAS</a:t>
            </a:r>
            <a:br>
              <a:rPr b="0" i="0" lang="en-US" sz="4200" u="none" cap="none" strike="noStrike">
                <a:solidFill>
                  <a:schemeClr val="lt2"/>
                </a:solidFill>
                <a:latin typeface="Century Gothic"/>
                <a:ea typeface="Century Gothic"/>
                <a:cs typeface="Century Gothic"/>
                <a:sym typeface="Century Gothic"/>
              </a:rPr>
            </a:br>
            <a:r>
              <a:rPr b="0" i="0" lang="en-US" sz="3600" u="none" cap="none" strike="noStrike">
                <a:solidFill>
                  <a:schemeClr val="lt2"/>
                </a:solidFill>
                <a:latin typeface="Century Gothic"/>
                <a:ea typeface="Century Gothic"/>
                <a:cs typeface="Century Gothic"/>
                <a:sym typeface="Century Gothic"/>
              </a:rPr>
              <a:t>Competencies Report</a:t>
            </a:r>
          </a:p>
        </p:txBody>
      </p:sp>
      <p:pic>
        <p:nvPicPr>
          <p:cNvPr id="246" name="Shape 246"/>
          <p:cNvPicPr preferRelativeResize="0"/>
          <p:nvPr>
            <p:ph idx="1" type="body"/>
          </p:nvPr>
        </p:nvPicPr>
        <p:blipFill rotWithShape="1">
          <a:blip r:embed="rId3">
            <a:alphaModFix/>
          </a:blip>
          <a:srcRect b="0" l="-357" r="-356" t="0"/>
          <a:stretch/>
        </p:blipFill>
        <p:spPr>
          <a:xfrm>
            <a:off x="810678" y="2091684"/>
            <a:ext cx="9062925" cy="421307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rPr b="0" i="0" lang="en-US" sz="4200" u="none" cap="none" strike="noStrike">
                <a:solidFill>
                  <a:schemeClr val="lt2"/>
                </a:solidFill>
                <a:latin typeface="Century Gothic"/>
                <a:ea typeface="Century Gothic"/>
                <a:cs typeface="Century Gothic"/>
                <a:sym typeface="Century Gothic"/>
              </a:rPr>
              <a:t>What are CB 21 Rubrics?</a:t>
            </a:r>
          </a:p>
        </p:txBody>
      </p:sp>
      <p:sp>
        <p:nvSpPr>
          <p:cNvPr id="252" name="Shape 252"/>
          <p:cNvSpPr txBox="1"/>
          <p:nvPr>
            <p:ph idx="1" type="body"/>
          </p:nvPr>
        </p:nvSpPr>
        <p:spPr>
          <a:xfrm>
            <a:off x="1103312" y="2052918"/>
            <a:ext cx="8946541" cy="4195481"/>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rgbClr val="ADC5B8"/>
              </a:buClr>
              <a:buSzPct val="80000"/>
              <a:buFont typeface="Noto Sans Symbols"/>
              <a:buChar char="▶"/>
            </a:pPr>
            <a:r>
              <a:rPr b="0" i="0" lang="en-US" sz="2000" u="none" cap="none" strike="noStrike">
                <a:solidFill>
                  <a:schemeClr val="lt1"/>
                </a:solidFill>
                <a:latin typeface="Century Gothic"/>
                <a:ea typeface="Century Gothic"/>
                <a:cs typeface="Century Gothic"/>
                <a:sym typeface="Century Gothic"/>
              </a:rPr>
              <a:t>CB 21 Rubrics are a set of rubrics used in English and Math at the community college level.  These rubrics identify and outline the learning outcomes needed in order for students to transfer to college level courses.</a:t>
            </a:r>
          </a:p>
          <a:p>
            <a:pPr indent="-101600" lvl="0" marL="0" marR="0" rtl="0" algn="l">
              <a:lnSpc>
                <a:spcPct val="90000"/>
              </a:lnSpc>
              <a:spcBef>
                <a:spcPts val="1000"/>
              </a:spcBef>
              <a:spcAft>
                <a:spcPts val="0"/>
              </a:spcAft>
              <a:buClr>
                <a:srgbClr val="ADC5B8"/>
              </a:buClr>
              <a:buSzPct val="80000"/>
              <a:buFont typeface="Noto Sans Symbols"/>
              <a:buNone/>
            </a:pPr>
            <a:r>
              <a:t/>
            </a:r>
            <a:endParaRPr b="0" i="0" sz="2000" u="none" cap="none" strike="noStrike">
              <a:solidFill>
                <a:schemeClr val="lt1"/>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rgbClr val="ADC5B8"/>
              </a:buClr>
              <a:buSzPct val="80000"/>
              <a:buFont typeface="Noto Sans Symbols"/>
              <a:buChar char="▶"/>
            </a:pPr>
            <a:r>
              <a:rPr b="0" i="0" lang="en-US" sz="2000" u="none" cap="none" strike="noStrike">
                <a:solidFill>
                  <a:schemeClr val="lt1"/>
                </a:solidFill>
                <a:latin typeface="Century Gothic"/>
                <a:ea typeface="Century Gothic"/>
                <a:cs typeface="Century Gothic"/>
                <a:sym typeface="Century Gothic"/>
              </a:rPr>
              <a:t>The CB 21 levels presented indicate a student’s readiness to transfer to college level courses and can help determine whether or not a student is basic-skills deficient.</a:t>
            </a:r>
          </a:p>
          <a:p>
            <a:pPr indent="-342900" lvl="0" marL="342900" marR="0" rtl="0" algn="l">
              <a:lnSpc>
                <a:spcPct val="90000"/>
              </a:lnSpc>
              <a:spcBef>
                <a:spcPts val="1000"/>
              </a:spcBef>
              <a:spcAft>
                <a:spcPts val="0"/>
              </a:spcAft>
              <a:buClr>
                <a:srgbClr val="ADC5B8"/>
              </a:buClr>
              <a:buSzPct val="80000"/>
              <a:buFont typeface="Noto Sans Symbols"/>
              <a:buNone/>
            </a:pPr>
            <a:r>
              <a:t/>
            </a:r>
            <a:endParaRPr b="0" i="0" sz="2000" u="none" cap="none" strike="noStrike">
              <a:solidFill>
                <a:schemeClr val="lt1"/>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rgbClr val="ADC5B8"/>
              </a:buClr>
              <a:buSzPct val="80000"/>
              <a:buFont typeface="Noto Sans Symbols"/>
              <a:buChar char="▶"/>
            </a:pPr>
            <a:r>
              <a:rPr b="0" i="0" lang="en-US" sz="2000" u="none" cap="none" strike="noStrike">
                <a:solidFill>
                  <a:schemeClr val="lt1"/>
                </a:solidFill>
                <a:latin typeface="Century Gothic"/>
                <a:ea typeface="Century Gothic"/>
                <a:cs typeface="Century Gothic"/>
                <a:sym typeface="Century Gothic"/>
              </a:rPr>
              <a:t>The following chart shows the correlation between CB 21 rubrics, CASAS Information (EFLs, Scores, and Grade Levels), and TABE Scores.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rPr b="0" i="0" lang="en-US" sz="4200" u="none" cap="none" strike="noStrike">
                <a:solidFill>
                  <a:schemeClr val="lt2"/>
                </a:solidFill>
                <a:latin typeface="Century Gothic"/>
                <a:ea typeface="Century Gothic"/>
                <a:cs typeface="Century Gothic"/>
                <a:sym typeface="Century Gothic"/>
              </a:rPr>
              <a:t>CB21 – CASAS – TABE</a:t>
            </a:r>
          </a:p>
        </p:txBody>
      </p:sp>
      <p:graphicFrame>
        <p:nvGraphicFramePr>
          <p:cNvPr id="258" name="Shape 258"/>
          <p:cNvGraphicFramePr/>
          <p:nvPr/>
        </p:nvGraphicFramePr>
        <p:xfrm>
          <a:off x="646112" y="1671733"/>
          <a:ext cx="3000000" cy="3000000"/>
        </p:xfrm>
        <a:graphic>
          <a:graphicData uri="http://schemas.openxmlformats.org/drawingml/2006/table">
            <a:tbl>
              <a:tblPr bandRow="1" firstCol="1" firstRow="1">
                <a:noFill/>
                <a:tableStyleId>{CFDDC9EF-0FA9-4FE8-897B-75465B8B8B4A}</a:tableStyleId>
              </a:tblPr>
              <a:tblGrid>
                <a:gridCol w="826525"/>
                <a:gridCol w="2924625"/>
                <a:gridCol w="3523675"/>
                <a:gridCol w="2129900"/>
              </a:tblGrid>
              <a:tr h="568625">
                <a:tc>
                  <a:txBody>
                    <a:bodyPr>
                      <a:noAutofit/>
                    </a:bodyPr>
                    <a:lstStyle/>
                    <a:p>
                      <a:pPr indent="0" lvl="0" marL="0" marR="0" rtl="0" algn="ctr">
                        <a:lnSpc>
                          <a:spcPct val="107000"/>
                        </a:lnSpc>
                        <a:spcBef>
                          <a:spcPts val="0"/>
                        </a:spcBef>
                        <a:spcAft>
                          <a:spcPts val="0"/>
                        </a:spcAft>
                        <a:buSzPct val="25000"/>
                        <a:buNone/>
                      </a:pPr>
                      <a:r>
                        <a:rPr lang="en-US" sz="1000" u="none" cap="none" strike="noStrike"/>
                        <a:t> </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 </a:t>
                      </a:r>
                    </a:p>
                    <a:p>
                      <a:pPr indent="0" lvl="0" marL="0" marR="0" rtl="0" algn="ctr">
                        <a:lnSpc>
                          <a:spcPct val="107000"/>
                        </a:lnSpc>
                        <a:spcBef>
                          <a:spcPts val="0"/>
                        </a:spcBef>
                        <a:spcAft>
                          <a:spcPts val="0"/>
                        </a:spcAft>
                        <a:buSzPct val="25000"/>
                        <a:buNone/>
                      </a:pPr>
                      <a:r>
                        <a:rPr lang="en-US" sz="1000" u="none" cap="none" strike="noStrike"/>
                        <a:t>CB21 </a:t>
                      </a:r>
                    </a:p>
                    <a:p>
                      <a:pPr indent="0" lvl="0" marL="0" marR="0" rtl="0" algn="ctr">
                        <a:lnSpc>
                          <a:spcPct val="107000"/>
                        </a:lnSpc>
                        <a:spcBef>
                          <a:spcPts val="0"/>
                        </a:spcBef>
                        <a:spcAft>
                          <a:spcPts val="0"/>
                        </a:spcAft>
                        <a:buSzPct val="25000"/>
                        <a:buNone/>
                      </a:pPr>
                      <a:r>
                        <a:rPr lang="en-US" sz="1000" u="none" cap="none" strike="noStrike"/>
                        <a:t>Transfer Level</a:t>
                      </a:r>
                    </a:p>
                    <a:p>
                      <a:pPr indent="0" lvl="0" marL="0" marR="0" rtl="0" algn="ctr">
                        <a:lnSpc>
                          <a:spcPct val="107000"/>
                        </a:lnSpc>
                        <a:spcBef>
                          <a:spcPts val="0"/>
                        </a:spcBef>
                        <a:spcAft>
                          <a:spcPts val="0"/>
                        </a:spcAft>
                        <a:buSzPct val="25000"/>
                        <a:buNone/>
                      </a:pPr>
                      <a:r>
                        <a:rPr lang="en-US" sz="1000" u="none" cap="none" strike="noStrike"/>
                        <a:t>English, Reading, or Math</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 </a:t>
                      </a:r>
                    </a:p>
                    <a:p>
                      <a:pPr indent="0" lvl="0" marL="0" marR="0" rtl="0" algn="ctr">
                        <a:lnSpc>
                          <a:spcPct val="107000"/>
                        </a:lnSpc>
                        <a:spcBef>
                          <a:spcPts val="0"/>
                        </a:spcBef>
                        <a:spcAft>
                          <a:spcPts val="0"/>
                        </a:spcAft>
                        <a:buSzPct val="25000"/>
                        <a:buNone/>
                      </a:pPr>
                      <a:r>
                        <a:rPr lang="en-US" sz="1000" u="none" cap="none" strike="noStrike"/>
                        <a:t>CASAS</a:t>
                      </a:r>
                    </a:p>
                    <a:p>
                      <a:pPr indent="0" lvl="0" marL="0" marR="0" rtl="0" algn="ctr">
                        <a:lnSpc>
                          <a:spcPct val="107000"/>
                        </a:lnSpc>
                        <a:spcBef>
                          <a:spcPts val="0"/>
                        </a:spcBef>
                        <a:spcAft>
                          <a:spcPts val="0"/>
                        </a:spcAft>
                        <a:buSzPct val="25000"/>
                        <a:buNone/>
                      </a:pPr>
                      <a:r>
                        <a:rPr lang="en-US" sz="1000" u="none" cap="none" strike="noStrike"/>
                        <a:t> </a:t>
                      </a:r>
                    </a:p>
                    <a:p>
                      <a:pPr indent="0" lvl="0" marL="0" marR="0" rtl="0" algn="ctr">
                        <a:lnSpc>
                          <a:spcPct val="107000"/>
                        </a:lnSpc>
                        <a:spcBef>
                          <a:spcPts val="0"/>
                        </a:spcBef>
                        <a:spcAft>
                          <a:spcPts val="0"/>
                        </a:spcAft>
                        <a:buSzPct val="25000"/>
                        <a:buNone/>
                      </a:pPr>
                      <a:r>
                        <a:rPr lang="en-US" sz="1000" u="none" cap="none" strike="noStrike"/>
                        <a:t>EFL                  Score              Grade Level</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 </a:t>
                      </a:r>
                    </a:p>
                    <a:p>
                      <a:pPr indent="0" lvl="0" marL="0" marR="0" rtl="0" algn="ctr">
                        <a:lnSpc>
                          <a:spcPct val="107000"/>
                        </a:lnSpc>
                        <a:spcBef>
                          <a:spcPts val="0"/>
                        </a:spcBef>
                        <a:spcAft>
                          <a:spcPts val="0"/>
                        </a:spcAft>
                        <a:buSzPct val="25000"/>
                        <a:buNone/>
                      </a:pPr>
                      <a:r>
                        <a:rPr lang="en-US" sz="1000" u="none" cap="none" strike="noStrike"/>
                        <a:t>TABE</a:t>
                      </a:r>
                    </a:p>
                  </a:txBody>
                  <a:tcPr marT="0" marB="0" marR="59400" marL="59400"/>
                </a:tc>
              </a:tr>
              <a:tr h="568625">
                <a:tc>
                  <a:txBody>
                    <a:bodyPr>
                      <a:noAutofit/>
                    </a:bodyPr>
                    <a:lstStyle/>
                    <a:p>
                      <a:pPr indent="0" lvl="0" marL="0" marR="0" rtl="0" algn="ctr">
                        <a:lnSpc>
                          <a:spcPct val="107000"/>
                        </a:lnSpc>
                        <a:spcBef>
                          <a:spcPts val="0"/>
                        </a:spcBef>
                        <a:spcAft>
                          <a:spcPts val="0"/>
                        </a:spcAft>
                        <a:buSzPct val="25000"/>
                        <a:buNone/>
                      </a:pPr>
                      <a:r>
                        <a:rPr lang="en-US" sz="1000" u="none" cap="none" strike="noStrike"/>
                        <a:t> </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CB 21 A – Reserved for non-ASE Courses in English, Reading, or Math</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(Intentional Gap) </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 (Intentional Gap)</a:t>
                      </a:r>
                    </a:p>
                  </a:txBody>
                  <a:tcPr marT="0" marB="0" marR="59400" marL="59400"/>
                </a:tc>
              </a:tr>
              <a:tr h="710775">
                <a:tc>
                  <a:txBody>
                    <a:bodyPr>
                      <a:noAutofit/>
                    </a:bodyPr>
                    <a:lstStyle/>
                    <a:p>
                      <a:pPr indent="0" lvl="0" marL="0" marR="0" rtl="0" algn="ctr">
                        <a:lnSpc>
                          <a:spcPct val="107000"/>
                        </a:lnSpc>
                        <a:spcBef>
                          <a:spcPts val="0"/>
                        </a:spcBef>
                        <a:spcAft>
                          <a:spcPts val="0"/>
                        </a:spcAft>
                        <a:buSzPct val="25000"/>
                        <a:buNone/>
                      </a:pPr>
                      <a:r>
                        <a:rPr lang="en-US" sz="1000" u="none" cap="none" strike="noStrike"/>
                        <a:t>Not Basic Skills Deficient</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CB 21 B – ASE Highest Level</a:t>
                      </a:r>
                    </a:p>
                    <a:p>
                      <a:pPr indent="0" lvl="0" marL="0" marR="0" rtl="0" algn="ctr">
                        <a:lnSpc>
                          <a:spcPct val="107000"/>
                        </a:lnSpc>
                        <a:spcBef>
                          <a:spcPts val="0"/>
                        </a:spcBef>
                        <a:spcAft>
                          <a:spcPts val="0"/>
                        </a:spcAft>
                        <a:buSzPct val="25000"/>
                        <a:buNone/>
                      </a:pPr>
                      <a:r>
                        <a:rPr lang="en-US" sz="1000" u="none" cap="none" strike="noStrike"/>
                        <a:t> </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High Adult Secondary</a:t>
                      </a:r>
                    </a:p>
                    <a:p>
                      <a:pPr indent="0" lvl="0" marL="0" marR="0" rtl="0" algn="ctr">
                        <a:lnSpc>
                          <a:spcPct val="107000"/>
                        </a:lnSpc>
                        <a:spcBef>
                          <a:spcPts val="0"/>
                        </a:spcBef>
                        <a:spcAft>
                          <a:spcPts val="0"/>
                        </a:spcAft>
                        <a:buSzPct val="25000"/>
                        <a:buNone/>
                      </a:pPr>
                      <a:r>
                        <a:rPr lang="en-US" sz="1000" u="none" cap="none" strike="noStrike"/>
                        <a:t>8                 251 and above              12</a:t>
                      </a:r>
                      <a:r>
                        <a:rPr baseline="30000" lang="en-US" sz="1000" u="none" cap="none" strike="noStrike"/>
                        <a:t>th</a:t>
                      </a:r>
                    </a:p>
                    <a:p>
                      <a:pPr indent="0" lvl="0" marL="0" marR="0" rtl="0" algn="ctr">
                        <a:lnSpc>
                          <a:spcPct val="107000"/>
                        </a:lnSpc>
                        <a:spcBef>
                          <a:spcPts val="0"/>
                        </a:spcBef>
                        <a:spcAft>
                          <a:spcPts val="0"/>
                        </a:spcAft>
                        <a:buSzPct val="25000"/>
                        <a:buNone/>
                      </a:pPr>
                      <a:r>
                        <a:rPr lang="en-US" sz="1000" u="none" cap="none" strike="noStrike"/>
                        <a:t>8                      246-250                      11</a:t>
                      </a:r>
                      <a:r>
                        <a:rPr baseline="30000" lang="en-US" sz="1000" u="none" cap="none" strike="noStrike"/>
                        <a:t>th</a:t>
                      </a:r>
                    </a:p>
                    <a:p>
                      <a:pPr indent="0" lvl="0" marL="0" marR="0" rtl="0" algn="ctr">
                        <a:lnSpc>
                          <a:spcPct val="107000"/>
                        </a:lnSpc>
                        <a:spcBef>
                          <a:spcPts val="0"/>
                        </a:spcBef>
                        <a:spcAft>
                          <a:spcPts val="0"/>
                        </a:spcAft>
                        <a:buSzPct val="25000"/>
                        <a:buNone/>
                      </a:pPr>
                      <a:r>
                        <a:rPr lang="en-US" sz="1000" u="none" cap="none" strike="noStrike"/>
                        <a:t> </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 </a:t>
                      </a:r>
                    </a:p>
                    <a:p>
                      <a:pPr indent="0" lvl="0" marL="0" marR="0" rtl="0" algn="ctr">
                        <a:lnSpc>
                          <a:spcPct val="107000"/>
                        </a:lnSpc>
                        <a:spcBef>
                          <a:spcPts val="0"/>
                        </a:spcBef>
                        <a:spcAft>
                          <a:spcPts val="0"/>
                        </a:spcAft>
                        <a:buSzPct val="25000"/>
                        <a:buNone/>
                      </a:pPr>
                      <a:r>
                        <a:rPr lang="en-US" sz="1000" u="none" cap="none" strike="noStrike"/>
                        <a:t>11 – 12.9</a:t>
                      </a:r>
                    </a:p>
                  </a:txBody>
                  <a:tcPr marT="0" marB="0" marR="59400" marL="59400"/>
                </a:tc>
              </a:tr>
              <a:tr h="710775">
                <a:tc>
                  <a:txBody>
                    <a:bodyPr>
                      <a:noAutofit/>
                    </a:bodyPr>
                    <a:lstStyle/>
                    <a:p>
                      <a:pPr indent="0" lvl="0" marL="0" marR="0" rtl="0" algn="ctr">
                        <a:lnSpc>
                          <a:spcPct val="107000"/>
                        </a:lnSpc>
                        <a:spcBef>
                          <a:spcPts val="0"/>
                        </a:spcBef>
                        <a:spcAft>
                          <a:spcPts val="0"/>
                        </a:spcAft>
                        <a:buSzPct val="25000"/>
                        <a:buNone/>
                      </a:pPr>
                      <a:r>
                        <a:rPr lang="en-US" sz="1000" u="none" cap="none" strike="noStrike"/>
                        <a:t>Not Basic Skills Deficient</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CB 21 C – ASE Lowest Level</a:t>
                      </a:r>
                    </a:p>
                    <a:p>
                      <a:pPr indent="0" lvl="0" marL="0" marR="0" rtl="0" algn="ctr">
                        <a:lnSpc>
                          <a:spcPct val="107000"/>
                        </a:lnSpc>
                        <a:spcBef>
                          <a:spcPts val="0"/>
                        </a:spcBef>
                        <a:spcAft>
                          <a:spcPts val="0"/>
                        </a:spcAft>
                        <a:buSzPct val="25000"/>
                        <a:buNone/>
                      </a:pPr>
                      <a:r>
                        <a:rPr lang="en-US" sz="1000" u="none" cap="none" strike="noStrike"/>
                        <a:t> </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Low Adult Secondary</a:t>
                      </a:r>
                    </a:p>
                    <a:p>
                      <a:pPr indent="0" lvl="0" marL="0" marR="0" rtl="0" algn="ctr">
                        <a:lnSpc>
                          <a:spcPct val="107000"/>
                        </a:lnSpc>
                        <a:spcBef>
                          <a:spcPts val="0"/>
                        </a:spcBef>
                        <a:spcAft>
                          <a:spcPts val="0"/>
                        </a:spcAft>
                        <a:buSzPct val="25000"/>
                        <a:buNone/>
                      </a:pPr>
                      <a:r>
                        <a:rPr lang="en-US" sz="1000" u="none" cap="none" strike="noStrike"/>
                        <a:t>7                     241-245                       10</a:t>
                      </a:r>
                      <a:r>
                        <a:rPr baseline="30000" lang="en-US" sz="1000" u="none" cap="none" strike="noStrike"/>
                        <a:t>th</a:t>
                      </a:r>
                    </a:p>
                    <a:p>
                      <a:pPr indent="0" lvl="0" marL="0" marR="0" rtl="0" algn="ctr">
                        <a:lnSpc>
                          <a:spcPct val="107000"/>
                        </a:lnSpc>
                        <a:spcBef>
                          <a:spcPts val="0"/>
                        </a:spcBef>
                        <a:spcAft>
                          <a:spcPts val="0"/>
                        </a:spcAft>
                        <a:buSzPct val="25000"/>
                        <a:buNone/>
                      </a:pPr>
                      <a:r>
                        <a:rPr lang="en-US" sz="1000" u="none" cap="none" strike="noStrike"/>
                        <a:t>7                     236-240                         9</a:t>
                      </a:r>
                      <a:r>
                        <a:rPr baseline="30000" lang="en-US" sz="1000" u="none" cap="none" strike="noStrike"/>
                        <a:t>th</a:t>
                      </a:r>
                    </a:p>
                    <a:p>
                      <a:pPr indent="0" lvl="0" marL="0" marR="0" rtl="0" algn="ctr">
                        <a:lnSpc>
                          <a:spcPct val="107000"/>
                        </a:lnSpc>
                        <a:spcBef>
                          <a:spcPts val="0"/>
                        </a:spcBef>
                        <a:spcAft>
                          <a:spcPts val="0"/>
                        </a:spcAft>
                        <a:buSzPct val="25000"/>
                        <a:buNone/>
                      </a:pPr>
                      <a:r>
                        <a:rPr lang="en-US" sz="1000" u="none" cap="none" strike="noStrike"/>
                        <a:t> </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 </a:t>
                      </a:r>
                    </a:p>
                    <a:p>
                      <a:pPr indent="0" lvl="0" marL="0" marR="0" rtl="0" algn="ctr">
                        <a:lnSpc>
                          <a:spcPct val="107000"/>
                        </a:lnSpc>
                        <a:spcBef>
                          <a:spcPts val="0"/>
                        </a:spcBef>
                        <a:spcAft>
                          <a:spcPts val="0"/>
                        </a:spcAft>
                        <a:buSzPct val="25000"/>
                        <a:buNone/>
                      </a:pPr>
                      <a:r>
                        <a:rPr lang="en-US" sz="1000" u="none" cap="none" strike="noStrike"/>
                        <a:t>9 – 10.9</a:t>
                      </a:r>
                    </a:p>
                  </a:txBody>
                  <a:tcPr marT="0" marB="0" marR="59400" marL="59400"/>
                </a:tc>
              </a:tr>
              <a:tr h="710775">
                <a:tc>
                  <a:txBody>
                    <a:bodyPr>
                      <a:noAutofit/>
                    </a:bodyPr>
                    <a:lstStyle/>
                    <a:p>
                      <a:pPr indent="0" lvl="0" marL="0" marR="0" rtl="0" algn="ctr">
                        <a:lnSpc>
                          <a:spcPct val="107000"/>
                        </a:lnSpc>
                        <a:spcBef>
                          <a:spcPts val="0"/>
                        </a:spcBef>
                        <a:spcAft>
                          <a:spcPts val="0"/>
                        </a:spcAft>
                        <a:buSzPct val="25000"/>
                        <a:buNone/>
                      </a:pPr>
                      <a:r>
                        <a:rPr lang="en-US" sz="1000" u="none" cap="none" strike="noStrike"/>
                        <a:t> </a:t>
                      </a:r>
                    </a:p>
                    <a:p>
                      <a:pPr indent="0" lvl="0" marL="0" marR="0" rtl="0" algn="ctr">
                        <a:lnSpc>
                          <a:spcPct val="107000"/>
                        </a:lnSpc>
                        <a:spcBef>
                          <a:spcPts val="0"/>
                        </a:spcBef>
                        <a:spcAft>
                          <a:spcPts val="0"/>
                        </a:spcAft>
                        <a:buSzPct val="25000"/>
                        <a:buNone/>
                      </a:pPr>
                      <a:r>
                        <a:rPr lang="en-US" sz="1000" u="none" cap="none" strike="noStrike"/>
                        <a:t>Basic Skills Deficient</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CB 21 D – ABE Highest Level</a:t>
                      </a:r>
                    </a:p>
                    <a:p>
                      <a:pPr indent="0" lvl="0" marL="0" marR="0" rtl="0" algn="ctr">
                        <a:lnSpc>
                          <a:spcPct val="107000"/>
                        </a:lnSpc>
                        <a:spcBef>
                          <a:spcPts val="0"/>
                        </a:spcBef>
                        <a:spcAft>
                          <a:spcPts val="0"/>
                        </a:spcAft>
                        <a:buSzPct val="25000"/>
                        <a:buNone/>
                      </a:pPr>
                      <a:r>
                        <a:rPr lang="en-US" sz="1000" u="none" cap="none" strike="noStrike"/>
                        <a:t> </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High Intermediate Basic Education</a:t>
                      </a:r>
                    </a:p>
                    <a:p>
                      <a:pPr indent="0" lvl="0" marL="0" marR="0" rtl="0" algn="ctr">
                        <a:lnSpc>
                          <a:spcPct val="107000"/>
                        </a:lnSpc>
                        <a:spcBef>
                          <a:spcPts val="0"/>
                        </a:spcBef>
                        <a:spcAft>
                          <a:spcPts val="0"/>
                        </a:spcAft>
                        <a:buSzPct val="25000"/>
                        <a:buNone/>
                      </a:pPr>
                      <a:r>
                        <a:rPr lang="en-US" sz="1000" u="none" cap="none" strike="noStrike"/>
                        <a:t>6                     231-235                        8</a:t>
                      </a:r>
                      <a:r>
                        <a:rPr baseline="30000" lang="en-US" sz="1000" u="none" cap="none" strike="noStrike"/>
                        <a:t>th</a:t>
                      </a:r>
                    </a:p>
                    <a:p>
                      <a:pPr indent="0" lvl="0" marL="0" marR="0" rtl="0" algn="ctr">
                        <a:lnSpc>
                          <a:spcPct val="107000"/>
                        </a:lnSpc>
                        <a:spcBef>
                          <a:spcPts val="0"/>
                        </a:spcBef>
                        <a:spcAft>
                          <a:spcPts val="0"/>
                        </a:spcAft>
                        <a:buSzPct val="25000"/>
                        <a:buNone/>
                      </a:pPr>
                      <a:r>
                        <a:rPr lang="en-US" sz="1000" u="none" cap="none" strike="noStrike"/>
                        <a:t>6                     226-230                        7</a:t>
                      </a:r>
                      <a:r>
                        <a:rPr baseline="30000" lang="en-US" sz="1000" u="none" cap="none" strike="noStrike"/>
                        <a:t>th</a:t>
                      </a:r>
                    </a:p>
                    <a:p>
                      <a:pPr indent="0" lvl="0" marL="0" marR="0" rtl="0" algn="ctr">
                        <a:lnSpc>
                          <a:spcPct val="107000"/>
                        </a:lnSpc>
                        <a:spcBef>
                          <a:spcPts val="0"/>
                        </a:spcBef>
                        <a:spcAft>
                          <a:spcPts val="0"/>
                        </a:spcAft>
                        <a:buSzPct val="25000"/>
                        <a:buNone/>
                      </a:pPr>
                      <a:r>
                        <a:rPr lang="en-US" sz="1000" u="none" cap="none" strike="noStrike"/>
                        <a:t>6                     221-225                        6</a:t>
                      </a:r>
                      <a:r>
                        <a:rPr baseline="30000" lang="en-US" sz="1000" u="none" cap="none" strike="noStrike"/>
                        <a:t>th</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 </a:t>
                      </a:r>
                    </a:p>
                    <a:p>
                      <a:pPr indent="0" lvl="0" marL="0" marR="0" rtl="0" algn="ctr">
                        <a:lnSpc>
                          <a:spcPct val="107000"/>
                        </a:lnSpc>
                        <a:spcBef>
                          <a:spcPts val="0"/>
                        </a:spcBef>
                        <a:spcAft>
                          <a:spcPts val="0"/>
                        </a:spcAft>
                        <a:buSzPct val="25000"/>
                        <a:buNone/>
                      </a:pPr>
                      <a:r>
                        <a:rPr lang="en-US" sz="1000" u="none" cap="none" strike="noStrike"/>
                        <a:t>6 – 8.9</a:t>
                      </a:r>
                    </a:p>
                  </a:txBody>
                  <a:tcPr marT="0" marB="0" marR="59400" marL="59400"/>
                </a:tc>
              </a:tr>
              <a:tr h="710775">
                <a:tc>
                  <a:txBody>
                    <a:bodyPr>
                      <a:noAutofit/>
                    </a:bodyPr>
                    <a:lstStyle/>
                    <a:p>
                      <a:pPr indent="0" lvl="0" marL="0" marR="0" rtl="0" algn="ctr">
                        <a:lnSpc>
                          <a:spcPct val="107000"/>
                        </a:lnSpc>
                        <a:spcBef>
                          <a:spcPts val="0"/>
                        </a:spcBef>
                        <a:spcAft>
                          <a:spcPts val="0"/>
                        </a:spcAft>
                        <a:buSzPct val="25000"/>
                        <a:buNone/>
                      </a:pPr>
                      <a:r>
                        <a:rPr lang="en-US" sz="1000" u="none" cap="none" strike="noStrike"/>
                        <a:t> </a:t>
                      </a:r>
                    </a:p>
                    <a:p>
                      <a:pPr indent="0" lvl="0" marL="0" marR="0" rtl="0" algn="ctr">
                        <a:lnSpc>
                          <a:spcPct val="107000"/>
                        </a:lnSpc>
                        <a:spcBef>
                          <a:spcPts val="0"/>
                        </a:spcBef>
                        <a:spcAft>
                          <a:spcPts val="0"/>
                        </a:spcAft>
                        <a:buSzPct val="25000"/>
                        <a:buNone/>
                      </a:pPr>
                      <a:r>
                        <a:rPr lang="en-US" sz="1000" u="none" cap="none" strike="noStrike"/>
                        <a:t>Basic Skills Deficient</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CB 21 E – ABE Intermediate Level</a:t>
                      </a:r>
                    </a:p>
                    <a:p>
                      <a:pPr indent="0" lvl="0" marL="0" marR="0" rtl="0" algn="ctr">
                        <a:lnSpc>
                          <a:spcPct val="107000"/>
                        </a:lnSpc>
                        <a:spcBef>
                          <a:spcPts val="0"/>
                        </a:spcBef>
                        <a:spcAft>
                          <a:spcPts val="0"/>
                        </a:spcAft>
                        <a:buSzPct val="25000"/>
                        <a:buNone/>
                      </a:pPr>
                      <a:r>
                        <a:rPr lang="en-US" sz="1000" u="none" cap="none" strike="noStrike"/>
                        <a:t> </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Low Intermediate Basic Education</a:t>
                      </a:r>
                    </a:p>
                    <a:p>
                      <a:pPr indent="0" lvl="0" marL="0" marR="0" rtl="0" algn="ctr">
                        <a:lnSpc>
                          <a:spcPct val="107000"/>
                        </a:lnSpc>
                        <a:spcBef>
                          <a:spcPts val="0"/>
                        </a:spcBef>
                        <a:spcAft>
                          <a:spcPts val="0"/>
                        </a:spcAft>
                        <a:buSzPct val="25000"/>
                        <a:buNone/>
                      </a:pPr>
                      <a:r>
                        <a:rPr lang="en-US" sz="1000" u="none" cap="none" strike="noStrike"/>
                        <a:t>5                     216-220                       5</a:t>
                      </a:r>
                      <a:r>
                        <a:rPr baseline="30000" lang="en-US" sz="1000" u="none" cap="none" strike="noStrike"/>
                        <a:t>th</a:t>
                      </a:r>
                    </a:p>
                    <a:p>
                      <a:pPr indent="0" lvl="0" marL="0" marR="0" rtl="0" algn="ctr">
                        <a:lnSpc>
                          <a:spcPct val="107000"/>
                        </a:lnSpc>
                        <a:spcBef>
                          <a:spcPts val="0"/>
                        </a:spcBef>
                        <a:spcAft>
                          <a:spcPts val="0"/>
                        </a:spcAft>
                        <a:buSzPct val="25000"/>
                        <a:buNone/>
                      </a:pPr>
                      <a:r>
                        <a:rPr lang="en-US" sz="1000" u="none" cap="none" strike="noStrike"/>
                        <a:t>5                     211-215                       4</a:t>
                      </a:r>
                      <a:r>
                        <a:rPr baseline="30000" lang="en-US" sz="1000" u="none" cap="none" strike="noStrike"/>
                        <a:t>th</a:t>
                      </a:r>
                    </a:p>
                    <a:p>
                      <a:pPr indent="0" lvl="0" marL="0" marR="0" rtl="0" algn="ctr">
                        <a:lnSpc>
                          <a:spcPct val="107000"/>
                        </a:lnSpc>
                        <a:spcBef>
                          <a:spcPts val="0"/>
                        </a:spcBef>
                        <a:spcAft>
                          <a:spcPts val="0"/>
                        </a:spcAft>
                        <a:buSzPct val="25000"/>
                        <a:buNone/>
                      </a:pPr>
                      <a:r>
                        <a:rPr lang="en-US" sz="1000" u="none" cap="none" strike="noStrike"/>
                        <a:t> </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 </a:t>
                      </a:r>
                    </a:p>
                    <a:p>
                      <a:pPr indent="0" lvl="0" marL="0" marR="0" rtl="0" algn="ctr">
                        <a:lnSpc>
                          <a:spcPct val="107000"/>
                        </a:lnSpc>
                        <a:spcBef>
                          <a:spcPts val="0"/>
                        </a:spcBef>
                        <a:spcAft>
                          <a:spcPts val="0"/>
                        </a:spcAft>
                        <a:buSzPct val="25000"/>
                        <a:buNone/>
                      </a:pPr>
                      <a:r>
                        <a:rPr lang="en-US" sz="1000" u="none" cap="none" strike="noStrike"/>
                        <a:t> </a:t>
                      </a:r>
                    </a:p>
                    <a:p>
                      <a:pPr indent="0" lvl="0" marL="0" marR="0" rtl="0" algn="ctr">
                        <a:lnSpc>
                          <a:spcPct val="107000"/>
                        </a:lnSpc>
                        <a:spcBef>
                          <a:spcPts val="0"/>
                        </a:spcBef>
                        <a:spcAft>
                          <a:spcPts val="0"/>
                        </a:spcAft>
                        <a:buSzPct val="25000"/>
                        <a:buNone/>
                      </a:pPr>
                      <a:r>
                        <a:rPr lang="en-US" sz="1000" u="none" cap="none" strike="noStrike"/>
                        <a:t>4 – 5.9</a:t>
                      </a:r>
                    </a:p>
                  </a:txBody>
                  <a:tcPr marT="0" marB="0" marR="59400" marL="59400"/>
                </a:tc>
              </a:tr>
              <a:tr h="710775">
                <a:tc>
                  <a:txBody>
                    <a:bodyPr>
                      <a:noAutofit/>
                    </a:bodyPr>
                    <a:lstStyle/>
                    <a:p>
                      <a:pPr indent="0" lvl="0" marL="0" marR="0" rtl="0" algn="ctr">
                        <a:lnSpc>
                          <a:spcPct val="107000"/>
                        </a:lnSpc>
                        <a:spcBef>
                          <a:spcPts val="0"/>
                        </a:spcBef>
                        <a:spcAft>
                          <a:spcPts val="0"/>
                        </a:spcAft>
                        <a:buSzPct val="25000"/>
                        <a:buNone/>
                      </a:pPr>
                      <a:r>
                        <a:rPr lang="en-US" sz="1000" u="none" cap="none" strike="noStrike"/>
                        <a:t> </a:t>
                      </a:r>
                    </a:p>
                    <a:p>
                      <a:pPr indent="0" lvl="0" marL="0" marR="0" rtl="0" algn="ctr">
                        <a:lnSpc>
                          <a:spcPct val="107000"/>
                        </a:lnSpc>
                        <a:spcBef>
                          <a:spcPts val="0"/>
                        </a:spcBef>
                        <a:spcAft>
                          <a:spcPts val="0"/>
                        </a:spcAft>
                        <a:buSzPct val="25000"/>
                        <a:buNone/>
                      </a:pPr>
                      <a:r>
                        <a:rPr lang="en-US" sz="1000" u="none" cap="none" strike="noStrike"/>
                        <a:t>Basic Skills Deficient</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CB 21 F – ABE Beginning and Literacy Level</a:t>
                      </a:r>
                    </a:p>
                    <a:p>
                      <a:pPr indent="0" lvl="0" marL="0" marR="0" rtl="0" algn="ctr">
                        <a:lnSpc>
                          <a:spcPct val="107000"/>
                        </a:lnSpc>
                        <a:spcBef>
                          <a:spcPts val="0"/>
                        </a:spcBef>
                        <a:spcAft>
                          <a:spcPts val="0"/>
                        </a:spcAft>
                        <a:buSzPct val="25000"/>
                        <a:buNone/>
                      </a:pPr>
                      <a:r>
                        <a:rPr lang="en-US" sz="1000" u="none" cap="none" strike="noStrike"/>
                        <a:t> </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Beginning Basic Education</a:t>
                      </a:r>
                    </a:p>
                    <a:p>
                      <a:pPr indent="0" lvl="0" marL="0" marR="0" rtl="0" algn="ctr">
                        <a:lnSpc>
                          <a:spcPct val="107000"/>
                        </a:lnSpc>
                        <a:spcBef>
                          <a:spcPts val="0"/>
                        </a:spcBef>
                        <a:spcAft>
                          <a:spcPts val="0"/>
                        </a:spcAft>
                        <a:buSzPct val="25000"/>
                        <a:buNone/>
                      </a:pPr>
                      <a:r>
                        <a:rPr lang="en-US" sz="1000" u="none" cap="none" strike="noStrike"/>
                        <a:t>4                     206-210                       3</a:t>
                      </a:r>
                      <a:r>
                        <a:rPr baseline="30000" lang="en-US" sz="1000" u="none" cap="none" strike="noStrike"/>
                        <a:t>rd</a:t>
                      </a:r>
                    </a:p>
                    <a:p>
                      <a:pPr indent="0" lvl="0" marL="0" marR="0" rtl="0" algn="ctr">
                        <a:lnSpc>
                          <a:spcPct val="107000"/>
                        </a:lnSpc>
                        <a:spcBef>
                          <a:spcPts val="0"/>
                        </a:spcBef>
                        <a:spcAft>
                          <a:spcPts val="0"/>
                        </a:spcAft>
                        <a:buSzPct val="25000"/>
                        <a:buNone/>
                      </a:pPr>
                      <a:r>
                        <a:rPr lang="en-US" sz="1000" u="none" cap="none" strike="noStrike"/>
                        <a:t>4                     201-205                       2</a:t>
                      </a:r>
                      <a:r>
                        <a:rPr baseline="30000" lang="en-US" sz="1000" u="none" cap="none" strike="noStrike"/>
                        <a:t>nd</a:t>
                      </a:r>
                    </a:p>
                    <a:p>
                      <a:pPr indent="0" lvl="0" marL="0" marR="0" rtl="0" algn="ctr">
                        <a:lnSpc>
                          <a:spcPct val="107000"/>
                        </a:lnSpc>
                        <a:spcBef>
                          <a:spcPts val="0"/>
                        </a:spcBef>
                        <a:spcAft>
                          <a:spcPts val="0"/>
                        </a:spcAft>
                        <a:buSzPct val="25000"/>
                        <a:buNone/>
                      </a:pPr>
                      <a:r>
                        <a:rPr lang="en-US" sz="1000" u="none" cap="none" strike="noStrike"/>
                        <a:t> </a:t>
                      </a:r>
                    </a:p>
                  </a:txBody>
                  <a:tcPr marT="0" marB="0" marR="59400" marL="59400"/>
                </a:tc>
                <a:tc>
                  <a:txBody>
                    <a:bodyPr>
                      <a:noAutofit/>
                    </a:bodyPr>
                    <a:lstStyle/>
                    <a:p>
                      <a:pPr indent="0" lvl="0" marL="0" marR="0" rtl="0" algn="ctr">
                        <a:lnSpc>
                          <a:spcPct val="107000"/>
                        </a:lnSpc>
                        <a:spcBef>
                          <a:spcPts val="0"/>
                        </a:spcBef>
                        <a:spcAft>
                          <a:spcPts val="0"/>
                        </a:spcAft>
                        <a:buSzPct val="25000"/>
                        <a:buNone/>
                      </a:pPr>
                      <a:r>
                        <a:rPr lang="en-US" sz="1000" u="none" cap="none" strike="noStrike"/>
                        <a:t> </a:t>
                      </a:r>
                    </a:p>
                    <a:p>
                      <a:pPr indent="0" lvl="0" marL="0" marR="0" rtl="0" algn="ctr">
                        <a:lnSpc>
                          <a:spcPct val="107000"/>
                        </a:lnSpc>
                        <a:spcBef>
                          <a:spcPts val="0"/>
                        </a:spcBef>
                        <a:spcAft>
                          <a:spcPts val="0"/>
                        </a:spcAft>
                        <a:buSzPct val="25000"/>
                        <a:buNone/>
                      </a:pPr>
                      <a:r>
                        <a:rPr lang="en-US" sz="1000" u="none" cap="none" strike="noStrike"/>
                        <a:t>2 – 3.9</a:t>
                      </a:r>
                    </a:p>
                  </a:txBody>
                  <a:tcPr marT="0" marB="0" marR="59400" marL="5940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t/>
            </a:r>
            <a:endParaRPr b="0" i="0" sz="4200" u="none" cap="none" strike="noStrike">
              <a:solidFill>
                <a:schemeClr val="lt2"/>
              </a:solidFill>
              <a:latin typeface="Century Gothic"/>
              <a:ea typeface="Century Gothic"/>
              <a:cs typeface="Century Gothic"/>
              <a:sym typeface="Century Gothic"/>
            </a:endParaRPr>
          </a:p>
        </p:txBody>
      </p:sp>
      <p:pic>
        <p:nvPicPr>
          <p:cNvPr descr="Screen Clipping" id="155" name="Shape 155"/>
          <p:cNvPicPr preferRelativeResize="0"/>
          <p:nvPr>
            <p:ph idx="1" type="body"/>
          </p:nvPr>
        </p:nvPicPr>
        <p:blipFill rotWithShape="1">
          <a:blip r:embed="rId3">
            <a:alphaModFix/>
          </a:blip>
          <a:srcRect b="0" l="0" r="0" t="0"/>
          <a:stretch/>
        </p:blipFill>
        <p:spPr>
          <a:xfrm>
            <a:off x="1077763" y="1267689"/>
            <a:ext cx="9978164" cy="52751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t/>
            </a:r>
            <a:endParaRPr b="0" i="0" sz="4200" u="none" cap="none" strike="noStrike">
              <a:solidFill>
                <a:schemeClr val="lt2"/>
              </a:solidFill>
              <a:latin typeface="Century Gothic"/>
              <a:ea typeface="Century Gothic"/>
              <a:cs typeface="Century Gothic"/>
              <a:sym typeface="Century Gothic"/>
            </a:endParaRPr>
          </a:p>
        </p:txBody>
      </p:sp>
      <p:pic>
        <p:nvPicPr>
          <p:cNvPr descr="Screen Clipping" id="161" name="Shape 161"/>
          <p:cNvPicPr preferRelativeResize="0"/>
          <p:nvPr>
            <p:ph idx="1" type="body"/>
          </p:nvPr>
        </p:nvPicPr>
        <p:blipFill rotWithShape="1">
          <a:blip r:embed="rId3">
            <a:alphaModFix/>
          </a:blip>
          <a:srcRect b="0" l="0" r="0" t="0"/>
          <a:stretch/>
        </p:blipFill>
        <p:spPr>
          <a:xfrm>
            <a:off x="2210659" y="1070263"/>
            <a:ext cx="7840175" cy="50014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t/>
            </a:r>
            <a:endParaRPr b="0" i="0" sz="4200" u="none" cap="none" strike="noStrike">
              <a:solidFill>
                <a:schemeClr val="lt2"/>
              </a:solidFill>
              <a:latin typeface="Century Gothic"/>
              <a:ea typeface="Century Gothic"/>
              <a:cs typeface="Century Gothic"/>
              <a:sym typeface="Century Gothic"/>
            </a:endParaRPr>
          </a:p>
        </p:txBody>
      </p:sp>
      <p:pic>
        <p:nvPicPr>
          <p:cNvPr descr="Screen Clipping" id="167" name="Shape 167"/>
          <p:cNvPicPr preferRelativeResize="0"/>
          <p:nvPr>
            <p:ph idx="1" type="body"/>
          </p:nvPr>
        </p:nvPicPr>
        <p:blipFill rotWithShape="1">
          <a:blip r:embed="rId3">
            <a:alphaModFix/>
          </a:blip>
          <a:srcRect b="0" l="0" r="0" t="0"/>
          <a:stretch/>
        </p:blipFill>
        <p:spPr>
          <a:xfrm>
            <a:off x="1856256" y="2052638"/>
            <a:ext cx="7441264" cy="41957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t/>
            </a:r>
            <a:endParaRPr b="0" i="0" sz="4200" u="none" cap="none" strike="noStrike">
              <a:solidFill>
                <a:schemeClr val="lt2"/>
              </a:solidFill>
              <a:latin typeface="Century Gothic"/>
              <a:ea typeface="Century Gothic"/>
              <a:cs typeface="Century Gothic"/>
              <a:sym typeface="Century Gothic"/>
            </a:endParaRPr>
          </a:p>
        </p:txBody>
      </p:sp>
      <p:pic>
        <p:nvPicPr>
          <p:cNvPr descr="Screen Clipping" id="173" name="Shape 173"/>
          <p:cNvPicPr preferRelativeResize="0"/>
          <p:nvPr>
            <p:ph idx="1" type="body"/>
          </p:nvPr>
        </p:nvPicPr>
        <p:blipFill rotWithShape="1">
          <a:blip r:embed="rId3">
            <a:alphaModFix/>
          </a:blip>
          <a:srcRect b="0" l="0" r="0" t="0"/>
          <a:stretch/>
        </p:blipFill>
        <p:spPr>
          <a:xfrm>
            <a:off x="2741594" y="2052638"/>
            <a:ext cx="5670588" cy="41957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t/>
            </a:r>
            <a:endParaRPr b="0" i="0" sz="4200" u="none" cap="none" strike="noStrike">
              <a:solidFill>
                <a:schemeClr val="lt2"/>
              </a:solidFill>
              <a:latin typeface="Century Gothic"/>
              <a:ea typeface="Century Gothic"/>
              <a:cs typeface="Century Gothic"/>
              <a:sym typeface="Century Gothic"/>
            </a:endParaRPr>
          </a:p>
        </p:txBody>
      </p:sp>
      <p:pic>
        <p:nvPicPr>
          <p:cNvPr descr="Screen Clipping" id="179" name="Shape 179"/>
          <p:cNvPicPr preferRelativeResize="0"/>
          <p:nvPr>
            <p:ph idx="1" type="body"/>
          </p:nvPr>
        </p:nvPicPr>
        <p:blipFill rotWithShape="1">
          <a:blip r:embed="rId3">
            <a:alphaModFix/>
          </a:blip>
          <a:srcRect b="0" l="0" r="0" t="0"/>
          <a:stretch/>
        </p:blipFill>
        <p:spPr>
          <a:xfrm>
            <a:off x="3190986" y="2052638"/>
            <a:ext cx="4771803" cy="41957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t/>
            </a:r>
            <a:endParaRPr b="0" i="0" sz="4200" u="none" cap="none" strike="noStrike">
              <a:solidFill>
                <a:schemeClr val="lt2"/>
              </a:solidFill>
              <a:latin typeface="Century Gothic"/>
              <a:ea typeface="Century Gothic"/>
              <a:cs typeface="Century Gothic"/>
              <a:sym typeface="Century Gothic"/>
            </a:endParaRPr>
          </a:p>
        </p:txBody>
      </p:sp>
      <p:pic>
        <p:nvPicPr>
          <p:cNvPr descr="Screen Clipping" id="185" name="Shape 185"/>
          <p:cNvPicPr preferRelativeResize="0"/>
          <p:nvPr>
            <p:ph idx="1" type="body"/>
          </p:nvPr>
        </p:nvPicPr>
        <p:blipFill rotWithShape="1">
          <a:blip r:embed="rId3">
            <a:alphaModFix/>
          </a:blip>
          <a:srcRect b="0" l="0" r="0" t="0"/>
          <a:stretch/>
        </p:blipFill>
        <p:spPr>
          <a:xfrm>
            <a:off x="2854187" y="2052638"/>
            <a:ext cx="5445401" cy="41957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t/>
            </a:r>
            <a:endParaRPr b="0" i="0" sz="4200" u="none" cap="none" strike="noStrike">
              <a:solidFill>
                <a:schemeClr val="lt2"/>
              </a:solidFill>
              <a:latin typeface="Century Gothic"/>
              <a:ea typeface="Century Gothic"/>
              <a:cs typeface="Century Gothic"/>
              <a:sym typeface="Century Gothic"/>
            </a:endParaRPr>
          </a:p>
        </p:txBody>
      </p:sp>
      <p:pic>
        <p:nvPicPr>
          <p:cNvPr descr="Screen Clipping" id="191" name="Shape 191"/>
          <p:cNvPicPr preferRelativeResize="0"/>
          <p:nvPr>
            <p:ph idx="1" type="body"/>
          </p:nvPr>
        </p:nvPicPr>
        <p:blipFill rotWithShape="1">
          <a:blip r:embed="rId3">
            <a:alphaModFix/>
          </a:blip>
          <a:srcRect b="0" l="0" r="0" t="0"/>
          <a:stretch/>
        </p:blipFill>
        <p:spPr>
          <a:xfrm>
            <a:off x="1358950" y="2052638"/>
            <a:ext cx="8435876" cy="41957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646111" y="452718"/>
            <a:ext cx="9404723" cy="1400530"/>
          </a:xfrm>
          <a:prstGeom prst="rect">
            <a:avLst/>
          </a:prstGeom>
          <a:noFill/>
          <a:ln>
            <a:noFill/>
          </a:ln>
        </p:spPr>
        <p:txBody>
          <a:bodyPr anchorCtr="0" anchor="t" bIns="45700" lIns="91425" rIns="91425" wrap="square" tIns="45700">
            <a:noAutofit/>
          </a:bodyPr>
          <a:lstStyle/>
          <a:p>
            <a:pPr indent="-266700" lvl="0" marL="0" marR="0" rtl="0" algn="l">
              <a:spcBef>
                <a:spcPts val="0"/>
              </a:spcBef>
              <a:buClr>
                <a:schemeClr val="lt2"/>
              </a:buClr>
              <a:buSzPct val="100000"/>
              <a:buFont typeface="Century Gothic"/>
              <a:buNone/>
            </a:pPr>
            <a:r>
              <a:t/>
            </a:r>
            <a:endParaRPr b="0" i="0" sz="4200" u="none" cap="none" strike="noStrike">
              <a:solidFill>
                <a:schemeClr val="lt2"/>
              </a:solidFill>
              <a:latin typeface="Century Gothic"/>
              <a:ea typeface="Century Gothic"/>
              <a:cs typeface="Century Gothic"/>
              <a:sym typeface="Century Gothic"/>
            </a:endParaRPr>
          </a:p>
        </p:txBody>
      </p:sp>
      <p:pic>
        <p:nvPicPr>
          <p:cNvPr descr="Screen Clipping" id="197" name="Shape 197"/>
          <p:cNvPicPr preferRelativeResize="0"/>
          <p:nvPr>
            <p:ph idx="1" type="body"/>
          </p:nvPr>
        </p:nvPicPr>
        <p:blipFill rotWithShape="1">
          <a:blip r:embed="rId3">
            <a:alphaModFix/>
          </a:blip>
          <a:srcRect b="0" l="0" r="0" t="0"/>
          <a:stretch/>
        </p:blipFill>
        <p:spPr>
          <a:xfrm>
            <a:off x="1530660" y="2052638"/>
            <a:ext cx="8092455" cy="41957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